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handoutMasterIdLst>
    <p:handoutMasterId r:id="rId5"/>
  </p:handoutMasterIdLst>
  <p:sldIdLst>
    <p:sldId id="265" r:id="rId2"/>
    <p:sldId id="266" r:id="rId3"/>
  </p:sldIdLst>
  <p:sldSz cx="7162800" cy="10477500"/>
  <p:notesSz cx="6807200" cy="9939338"/>
  <p:defaultTextStyle>
    <a:defPPr>
      <a:defRPr lang="ja-JP"/>
    </a:defPPr>
    <a:lvl1pPr algn="l" rtl="0" fontAlgn="base">
      <a:spcBef>
        <a:spcPct val="0"/>
      </a:spcBef>
      <a:spcAft>
        <a:spcPct val="0"/>
      </a:spcAft>
      <a:defRPr kumimoji="1" sz="1200" kern="1200">
        <a:solidFill>
          <a:srgbClr val="262699"/>
        </a:solidFill>
        <a:latin typeface="HGS創英角ﾎﾟｯﾌﾟ体" pitchFamily="50" charset="-128"/>
        <a:ea typeface="HG丸ｺﾞｼｯｸM-PRO" pitchFamily="50" charset="-128"/>
        <a:cs typeface="+mn-cs"/>
      </a:defRPr>
    </a:lvl1pPr>
    <a:lvl2pPr marL="457200" algn="l" rtl="0" fontAlgn="base">
      <a:spcBef>
        <a:spcPct val="0"/>
      </a:spcBef>
      <a:spcAft>
        <a:spcPct val="0"/>
      </a:spcAft>
      <a:defRPr kumimoji="1" sz="1200" kern="1200">
        <a:solidFill>
          <a:srgbClr val="262699"/>
        </a:solidFill>
        <a:latin typeface="HGS創英角ﾎﾟｯﾌﾟ体" pitchFamily="50" charset="-128"/>
        <a:ea typeface="HG丸ｺﾞｼｯｸM-PRO" pitchFamily="50" charset="-128"/>
        <a:cs typeface="+mn-cs"/>
      </a:defRPr>
    </a:lvl2pPr>
    <a:lvl3pPr marL="914400" algn="l" rtl="0" fontAlgn="base">
      <a:spcBef>
        <a:spcPct val="0"/>
      </a:spcBef>
      <a:spcAft>
        <a:spcPct val="0"/>
      </a:spcAft>
      <a:defRPr kumimoji="1" sz="1200" kern="1200">
        <a:solidFill>
          <a:srgbClr val="262699"/>
        </a:solidFill>
        <a:latin typeface="HGS創英角ﾎﾟｯﾌﾟ体" pitchFamily="50" charset="-128"/>
        <a:ea typeface="HG丸ｺﾞｼｯｸM-PRO" pitchFamily="50" charset="-128"/>
        <a:cs typeface="+mn-cs"/>
      </a:defRPr>
    </a:lvl3pPr>
    <a:lvl4pPr marL="1371600" algn="l" rtl="0" fontAlgn="base">
      <a:spcBef>
        <a:spcPct val="0"/>
      </a:spcBef>
      <a:spcAft>
        <a:spcPct val="0"/>
      </a:spcAft>
      <a:defRPr kumimoji="1" sz="1200" kern="1200">
        <a:solidFill>
          <a:srgbClr val="262699"/>
        </a:solidFill>
        <a:latin typeface="HGS創英角ﾎﾟｯﾌﾟ体" pitchFamily="50" charset="-128"/>
        <a:ea typeface="HG丸ｺﾞｼｯｸM-PRO" pitchFamily="50" charset="-128"/>
        <a:cs typeface="+mn-cs"/>
      </a:defRPr>
    </a:lvl4pPr>
    <a:lvl5pPr marL="1828800" algn="l" rtl="0" fontAlgn="base">
      <a:spcBef>
        <a:spcPct val="0"/>
      </a:spcBef>
      <a:spcAft>
        <a:spcPct val="0"/>
      </a:spcAft>
      <a:defRPr kumimoji="1" sz="1200" kern="1200">
        <a:solidFill>
          <a:srgbClr val="262699"/>
        </a:solidFill>
        <a:latin typeface="HGS創英角ﾎﾟｯﾌﾟ体" pitchFamily="50" charset="-128"/>
        <a:ea typeface="HG丸ｺﾞｼｯｸM-PRO" pitchFamily="50" charset="-128"/>
        <a:cs typeface="+mn-cs"/>
      </a:defRPr>
    </a:lvl5pPr>
    <a:lvl6pPr marL="2286000" algn="l" defTabSz="914400" rtl="0" eaLnBrk="1" latinLnBrk="0" hangingPunct="1">
      <a:defRPr kumimoji="1" sz="1200" kern="1200">
        <a:solidFill>
          <a:srgbClr val="262699"/>
        </a:solidFill>
        <a:latin typeface="HGS創英角ﾎﾟｯﾌﾟ体" pitchFamily="50" charset="-128"/>
        <a:ea typeface="HG丸ｺﾞｼｯｸM-PRO" pitchFamily="50" charset="-128"/>
        <a:cs typeface="+mn-cs"/>
      </a:defRPr>
    </a:lvl6pPr>
    <a:lvl7pPr marL="2743200" algn="l" defTabSz="914400" rtl="0" eaLnBrk="1" latinLnBrk="0" hangingPunct="1">
      <a:defRPr kumimoji="1" sz="1200" kern="1200">
        <a:solidFill>
          <a:srgbClr val="262699"/>
        </a:solidFill>
        <a:latin typeface="HGS創英角ﾎﾟｯﾌﾟ体" pitchFamily="50" charset="-128"/>
        <a:ea typeface="HG丸ｺﾞｼｯｸM-PRO" pitchFamily="50" charset="-128"/>
        <a:cs typeface="+mn-cs"/>
      </a:defRPr>
    </a:lvl7pPr>
    <a:lvl8pPr marL="3200400" algn="l" defTabSz="914400" rtl="0" eaLnBrk="1" latinLnBrk="0" hangingPunct="1">
      <a:defRPr kumimoji="1" sz="1200" kern="1200">
        <a:solidFill>
          <a:srgbClr val="262699"/>
        </a:solidFill>
        <a:latin typeface="HGS創英角ﾎﾟｯﾌﾟ体" pitchFamily="50" charset="-128"/>
        <a:ea typeface="HG丸ｺﾞｼｯｸM-PRO" pitchFamily="50" charset="-128"/>
        <a:cs typeface="+mn-cs"/>
      </a:defRPr>
    </a:lvl8pPr>
    <a:lvl9pPr marL="3657600" algn="l" defTabSz="914400" rtl="0" eaLnBrk="1" latinLnBrk="0" hangingPunct="1">
      <a:defRPr kumimoji="1" sz="1200" kern="1200">
        <a:solidFill>
          <a:srgbClr val="262699"/>
        </a:solidFill>
        <a:latin typeface="HGS創英角ﾎﾟｯﾌﾟ体" pitchFamily="50" charset="-128"/>
        <a:ea typeface="HG丸ｺﾞｼｯｸM-PRO" pitchFamily="50" charset="-128"/>
        <a:cs typeface="+mn-cs"/>
      </a:defRPr>
    </a:lvl9pPr>
  </p:defaultTextStyle>
  <p:extLst>
    <p:ext uri="{EFAFB233-063F-42B5-8137-9DF3F51BA10A}">
      <p15:sldGuideLst xmlns:p15="http://schemas.microsoft.com/office/powerpoint/2012/main">
        <p15:guide id="1" orient="horz" pos="4512">
          <p15:clr>
            <a:srgbClr val="A4A3A4"/>
          </p15:clr>
        </p15:guide>
        <p15:guide id="2" pos="96">
          <p15:clr>
            <a:srgbClr val="A4A3A4"/>
          </p15:clr>
        </p15:guide>
      </p15:sldGuideLst>
    </p:ext>
    <p:ext uri="{2D200454-40CA-4A62-9FC3-DE9A4176ACB9}">
      <p15:notesGuideLst xmlns:p15="http://schemas.microsoft.com/office/powerpoint/2012/main">
        <p15:guide id="1" orient="horz" pos="3237" userDrawn="1">
          <p15:clr>
            <a:srgbClr val="A4A3A4"/>
          </p15:clr>
        </p15:guide>
        <p15:guide id="2" pos="2267" userDrawn="1">
          <p15:clr>
            <a:srgbClr val="A4A3A4"/>
          </p15:clr>
        </p15:guide>
        <p15:guide id="3" orient="horz" pos="3226" userDrawn="1">
          <p15:clr>
            <a:srgbClr val="A4A3A4"/>
          </p15:clr>
        </p15:guide>
        <p15:guide id="4" pos="2255" userDrawn="1">
          <p15:clr>
            <a:srgbClr val="A4A3A4"/>
          </p15:clr>
        </p15:guide>
        <p15:guide id="5" orient="horz" pos="3235" userDrawn="1">
          <p15:clr>
            <a:srgbClr val="A4A3A4"/>
          </p15:clr>
        </p15:guide>
        <p15:guide id="6" orient="horz" pos="3224" userDrawn="1">
          <p15:clr>
            <a:srgbClr val="A4A3A4"/>
          </p15:clr>
        </p15:guide>
        <p15:guide id="7" pos="2250" userDrawn="1">
          <p15:clr>
            <a:srgbClr val="A4A3A4"/>
          </p15:clr>
        </p15:guide>
        <p15:guide id="8" pos="2239" userDrawn="1">
          <p15:clr>
            <a:srgbClr val="A4A3A4"/>
          </p15:clr>
        </p15:guide>
        <p15:guide id="9" orient="horz" pos="3144" userDrawn="1">
          <p15:clr>
            <a:srgbClr val="A4A3A4"/>
          </p15:clr>
        </p15:guide>
        <p15:guide id="10" orient="horz" pos="3133" userDrawn="1">
          <p15:clr>
            <a:srgbClr val="A4A3A4"/>
          </p15:clr>
        </p15:guide>
        <p15:guide id="11" orient="horz" pos="3142" userDrawn="1">
          <p15:clr>
            <a:srgbClr val="A4A3A4"/>
          </p15:clr>
        </p15:guide>
        <p15:guide id="12" orient="horz" pos="3131" userDrawn="1">
          <p15:clr>
            <a:srgbClr val="A4A3A4"/>
          </p15:clr>
        </p15:guide>
        <p15:guide id="13" pos="2172" userDrawn="1">
          <p15:clr>
            <a:srgbClr val="A4A3A4"/>
          </p15:clr>
        </p15:guide>
        <p15:guide id="14" pos="2161" userDrawn="1">
          <p15:clr>
            <a:srgbClr val="A4A3A4"/>
          </p15:clr>
        </p15:guide>
        <p15:guide id="15" pos="2156" userDrawn="1">
          <p15:clr>
            <a:srgbClr val="A4A3A4"/>
          </p15:clr>
        </p15:guide>
        <p15:guide id="16" pos="214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FFCC99"/>
    <a:srgbClr val="339966"/>
    <a:srgbClr val="99FF33"/>
    <a:srgbClr val="FFFF66"/>
    <a:srgbClr val="FFCC66"/>
    <a:srgbClr val="66CCFF"/>
    <a:srgbClr val="99FF66"/>
    <a:srgbClr val="FFFF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7292A2E-F333-43FB-9621-5CBBE7FDCDCB}" styleName="淡色スタイル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853" autoAdjust="0"/>
    <p:restoredTop sz="94374" autoAdjust="0"/>
  </p:normalViewPr>
  <p:slideViewPr>
    <p:cSldViewPr snapToGrid="0">
      <p:cViewPr>
        <p:scale>
          <a:sx n="100" d="100"/>
          <a:sy n="100" d="100"/>
        </p:scale>
        <p:origin x="1572" y="120"/>
      </p:cViewPr>
      <p:guideLst>
        <p:guide orient="horz" pos="4512"/>
        <p:guide pos="9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51" d="100"/>
          <a:sy n="51" d="100"/>
        </p:scale>
        <p:origin x="-2958" y="-90"/>
      </p:cViewPr>
      <p:guideLst>
        <p:guide orient="horz" pos="3237"/>
        <p:guide pos="2267"/>
        <p:guide orient="horz" pos="3226"/>
        <p:guide pos="2255"/>
        <p:guide orient="horz" pos="3235"/>
        <p:guide orient="horz" pos="3224"/>
        <p:guide pos="2250"/>
        <p:guide pos="2239"/>
        <p:guide orient="horz" pos="3144"/>
        <p:guide orient="horz" pos="3133"/>
        <p:guide orient="horz" pos="3142"/>
        <p:guide orient="horz" pos="3131"/>
        <p:guide pos="2172"/>
        <p:guide pos="2161"/>
        <p:guide pos="2156"/>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1" y="5"/>
            <a:ext cx="2949574" cy="496889"/>
          </a:xfrm>
          <a:prstGeom prst="rect">
            <a:avLst/>
          </a:prstGeom>
          <a:noFill/>
          <a:ln>
            <a:noFill/>
          </a:ln>
        </p:spPr>
        <p:txBody>
          <a:bodyPr vert="horz" wrap="square" lIns="91376" tIns="45687" rIns="91376" bIns="45687" numCol="1" anchor="t" anchorCtr="0" compatLnSpc="1">
            <a:prstTxWarp prst="textNoShape">
              <a:avLst/>
            </a:prstTxWarp>
          </a:bodyPr>
          <a:lstStyle>
            <a:lvl1pPr>
              <a:defRPr>
                <a:solidFill>
                  <a:schemeClr val="tx1"/>
                </a:solidFill>
                <a:latin typeface="Times New Roman" pitchFamily="18" charset="0"/>
                <a:ea typeface="ＭＳ ゴシック" pitchFamily="49" charset="-128"/>
              </a:defRPr>
            </a:lvl1pPr>
          </a:lstStyle>
          <a:p>
            <a:pPr>
              <a:defRPr/>
            </a:pPr>
            <a:endParaRPr lang="en-US" altLang="ja-JP"/>
          </a:p>
        </p:txBody>
      </p:sp>
      <p:sp>
        <p:nvSpPr>
          <p:cNvPr id="8195" name="Rectangle 3"/>
          <p:cNvSpPr>
            <a:spLocks noGrp="1" noChangeArrowheads="1"/>
          </p:cNvSpPr>
          <p:nvPr>
            <p:ph type="dt" sz="quarter" idx="1"/>
          </p:nvPr>
        </p:nvSpPr>
        <p:spPr bwMode="auto">
          <a:xfrm>
            <a:off x="3857630" y="5"/>
            <a:ext cx="2949574" cy="496889"/>
          </a:xfrm>
          <a:prstGeom prst="rect">
            <a:avLst/>
          </a:prstGeom>
          <a:noFill/>
          <a:ln>
            <a:noFill/>
          </a:ln>
        </p:spPr>
        <p:txBody>
          <a:bodyPr vert="horz" wrap="square" lIns="91376" tIns="45687" rIns="91376" bIns="45687" numCol="1" anchor="t" anchorCtr="0" compatLnSpc="1">
            <a:prstTxWarp prst="textNoShape">
              <a:avLst/>
            </a:prstTxWarp>
          </a:bodyPr>
          <a:lstStyle>
            <a:lvl1pPr algn="r">
              <a:defRPr>
                <a:solidFill>
                  <a:schemeClr val="tx1"/>
                </a:solidFill>
                <a:latin typeface="Times New Roman" pitchFamily="18" charset="0"/>
                <a:ea typeface="ＭＳ ゴシック" pitchFamily="49" charset="-128"/>
              </a:defRPr>
            </a:lvl1pPr>
          </a:lstStyle>
          <a:p>
            <a:pPr>
              <a:defRPr/>
            </a:pPr>
            <a:endParaRPr lang="en-US" altLang="ja-JP"/>
          </a:p>
        </p:txBody>
      </p:sp>
      <p:sp>
        <p:nvSpPr>
          <p:cNvPr id="8196" name="Rectangle 4"/>
          <p:cNvSpPr>
            <a:spLocks noGrp="1" noChangeArrowheads="1"/>
          </p:cNvSpPr>
          <p:nvPr>
            <p:ph type="ftr" sz="quarter" idx="2"/>
          </p:nvPr>
        </p:nvSpPr>
        <p:spPr bwMode="auto">
          <a:xfrm>
            <a:off x="1" y="9442450"/>
            <a:ext cx="2949574" cy="496889"/>
          </a:xfrm>
          <a:prstGeom prst="rect">
            <a:avLst/>
          </a:prstGeom>
          <a:noFill/>
          <a:ln>
            <a:noFill/>
          </a:ln>
        </p:spPr>
        <p:txBody>
          <a:bodyPr vert="horz" wrap="square" lIns="91376" tIns="45687" rIns="91376" bIns="45687" numCol="1" anchor="b" anchorCtr="0" compatLnSpc="1">
            <a:prstTxWarp prst="textNoShape">
              <a:avLst/>
            </a:prstTxWarp>
          </a:bodyPr>
          <a:lstStyle>
            <a:lvl1pPr>
              <a:defRPr>
                <a:solidFill>
                  <a:schemeClr val="tx1"/>
                </a:solidFill>
                <a:latin typeface="Times New Roman" pitchFamily="18" charset="0"/>
                <a:ea typeface="ＭＳ ゴシック" pitchFamily="49" charset="-128"/>
              </a:defRPr>
            </a:lvl1pPr>
          </a:lstStyle>
          <a:p>
            <a:pPr>
              <a:defRPr/>
            </a:pPr>
            <a:endParaRPr lang="en-US" altLang="ja-JP"/>
          </a:p>
        </p:txBody>
      </p:sp>
      <p:sp>
        <p:nvSpPr>
          <p:cNvPr id="8197" name="Rectangle 5"/>
          <p:cNvSpPr>
            <a:spLocks noGrp="1" noChangeArrowheads="1"/>
          </p:cNvSpPr>
          <p:nvPr>
            <p:ph type="sldNum" sz="quarter" idx="3"/>
          </p:nvPr>
        </p:nvSpPr>
        <p:spPr bwMode="auto">
          <a:xfrm>
            <a:off x="3857630" y="9442450"/>
            <a:ext cx="2949574" cy="496889"/>
          </a:xfrm>
          <a:prstGeom prst="rect">
            <a:avLst/>
          </a:prstGeom>
          <a:noFill/>
          <a:ln>
            <a:noFill/>
          </a:ln>
        </p:spPr>
        <p:txBody>
          <a:bodyPr vert="horz" wrap="square" lIns="91376" tIns="45687" rIns="91376" bIns="45687" numCol="1" anchor="b" anchorCtr="0" compatLnSpc="1">
            <a:prstTxWarp prst="textNoShape">
              <a:avLst/>
            </a:prstTxWarp>
          </a:bodyPr>
          <a:lstStyle>
            <a:lvl1pPr algn="r">
              <a:defRPr>
                <a:solidFill>
                  <a:schemeClr val="tx1"/>
                </a:solidFill>
                <a:latin typeface="Times New Roman" pitchFamily="18" charset="0"/>
                <a:ea typeface="ＭＳ ゴシック" pitchFamily="49" charset="-128"/>
              </a:defRPr>
            </a:lvl1pPr>
          </a:lstStyle>
          <a:p>
            <a:pPr>
              <a:defRPr/>
            </a:pPr>
            <a:fld id="{0E43D406-9301-4961-948B-A15BC907ECC5}" type="slidenum">
              <a:rPr lang="en-US" altLang="ja-JP"/>
              <a:pPr>
                <a:defRPr/>
              </a:pPr>
              <a:t>‹#›</a:t>
            </a:fld>
            <a:endParaRPr lang="en-US" altLang="ja-JP"/>
          </a:p>
        </p:txBody>
      </p:sp>
    </p:spTree>
    <p:extLst>
      <p:ext uri="{BB962C8B-B14F-4D97-AF65-F5344CB8AC3E}">
        <p14:creationId xmlns:p14="http://schemas.microsoft.com/office/powerpoint/2010/main" val="3854653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8077116"/>
      </p:ext>
    </p:extLst>
  </p:cSld>
  <p:clrMap bg1="lt1" tx1="dk1" bg2="lt2" tx2="dk2" accent1="accent1" accent2="accent2" accent3="accent3" accent4="accent4" accent5="accent5" accent6="accent6" hlink="hlink" folHlink="folHlink"/>
  <p:notesStyle>
    <a:lvl1pPr algn="l" defTabSz="762000"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defTabSz="762000"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defTabSz="762000"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defTabSz="762000"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defTabSz="762000"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スライド イメージ プレースホルダ 1"/>
          <p:cNvSpPr>
            <a:spLocks noGrp="1" noRot="1" noChangeAspect="1"/>
          </p:cNvSpPr>
          <p:nvPr>
            <p:ph type="sldImg"/>
          </p:nvPr>
        </p:nvSpPr>
        <p:spPr bwMode="auto">
          <a:xfrm>
            <a:off x="2146300" y="750888"/>
            <a:ext cx="2551113" cy="3735387"/>
          </a:xfrm>
          <a:prstGeom prst="rect">
            <a:avLst/>
          </a:prstGeom>
          <a:noFill/>
          <a:ln w="12700">
            <a:solidFill>
              <a:srgbClr val="000000"/>
            </a:solidFill>
            <a:miter lim="800000"/>
            <a:headEnd/>
            <a:tailEnd/>
          </a:ln>
        </p:spPr>
      </p:sp>
      <p:sp>
        <p:nvSpPr>
          <p:cNvPr id="6147" name="ノート プレースホルダ 2"/>
          <p:cNvSpPr>
            <a:spLocks noGrp="1"/>
          </p:cNvSpPr>
          <p:nvPr>
            <p:ph type="body" idx="1"/>
          </p:nvPr>
        </p:nvSpPr>
        <p:spPr bwMode="auto">
          <a:xfrm>
            <a:off x="684716" y="4738633"/>
            <a:ext cx="5474489" cy="4488476"/>
          </a:xfrm>
          <a:prstGeom prst="rect">
            <a:avLst/>
          </a:prstGeom>
          <a:noFill/>
          <a:ln>
            <a:miter lim="800000"/>
            <a:headEnd/>
            <a:tailEnd/>
          </a:ln>
        </p:spPr>
        <p:txBody>
          <a:bodyPr lIns="91744" tIns="45873" rIns="91744" bIns="45873"/>
          <a:lstStyle/>
          <a:p>
            <a:pPr eaLnBrk="1" hangingPunct="1"/>
            <a:endParaRPr lang="ja-JP" altLang="en-US"/>
          </a:p>
        </p:txBody>
      </p:sp>
    </p:spTree>
    <p:extLst>
      <p:ext uri="{BB962C8B-B14F-4D97-AF65-F5344CB8AC3E}">
        <p14:creationId xmlns:p14="http://schemas.microsoft.com/office/powerpoint/2010/main" val="3109340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スライド イメージ プレースホルダ 1"/>
          <p:cNvSpPr>
            <a:spLocks noGrp="1" noRot="1" noChangeAspect="1"/>
          </p:cNvSpPr>
          <p:nvPr>
            <p:ph type="sldImg"/>
          </p:nvPr>
        </p:nvSpPr>
        <p:spPr bwMode="auto">
          <a:xfrm>
            <a:off x="2130425" y="746125"/>
            <a:ext cx="2546350" cy="3725863"/>
          </a:xfrm>
          <a:prstGeom prst="rect">
            <a:avLst/>
          </a:prstGeom>
          <a:noFill/>
          <a:ln w="12700">
            <a:solidFill>
              <a:srgbClr val="000000"/>
            </a:solidFill>
            <a:miter lim="800000"/>
            <a:headEnd/>
            <a:tailEnd/>
          </a:ln>
        </p:spPr>
      </p:sp>
      <p:sp>
        <p:nvSpPr>
          <p:cNvPr id="9219" name="ノート プレースホルダ 2"/>
          <p:cNvSpPr>
            <a:spLocks noGrp="1"/>
          </p:cNvSpPr>
          <p:nvPr>
            <p:ph type="body" idx="1"/>
          </p:nvPr>
        </p:nvSpPr>
        <p:spPr bwMode="auto">
          <a:xfrm>
            <a:off x="681043" y="4721228"/>
            <a:ext cx="5445125" cy="4471988"/>
          </a:xfrm>
          <a:prstGeom prst="rect">
            <a:avLst/>
          </a:prstGeom>
          <a:noFill/>
          <a:ln>
            <a:miter lim="800000"/>
            <a:headEnd/>
            <a:tailEnd/>
          </a:ln>
        </p:spPr>
        <p:txBody>
          <a:bodyPr lIns="91376" tIns="45687" rIns="91376" bIns="45687"/>
          <a:lstStyle/>
          <a:p>
            <a:pPr eaLnBrk="1" hangingPunct="1"/>
            <a:endParaRPr lang="ja-JP" altLang="en-US"/>
          </a:p>
        </p:txBody>
      </p:sp>
    </p:spTree>
    <p:extLst>
      <p:ext uri="{BB962C8B-B14F-4D97-AF65-F5344CB8AC3E}">
        <p14:creationId xmlns:p14="http://schemas.microsoft.com/office/powerpoint/2010/main" val="499115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36575" y="3254375"/>
            <a:ext cx="6089650" cy="2246313"/>
          </a:xfrm>
        </p:spPr>
        <p:txBody>
          <a:bodyPr/>
          <a:lstStyle/>
          <a:p>
            <a:r>
              <a:rPr lang="ja-JP" altLang="en-US"/>
              <a:t>マスタ タイトルの書式設定</a:t>
            </a:r>
          </a:p>
        </p:txBody>
      </p:sp>
      <p:sp>
        <p:nvSpPr>
          <p:cNvPr id="3" name="サブタイトル 2"/>
          <p:cNvSpPr>
            <a:spLocks noGrp="1"/>
          </p:cNvSpPr>
          <p:nvPr>
            <p:ph type="subTitle" idx="1"/>
          </p:nvPr>
        </p:nvSpPr>
        <p:spPr>
          <a:xfrm>
            <a:off x="1074738" y="5937250"/>
            <a:ext cx="5013325" cy="267811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18BDD450-957C-4077-9B02-99864F48409C}" type="slidenum">
              <a:rPr lang="en-US" altLang="ja-JP"/>
              <a:pPr>
                <a:defRPr/>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FC9D3956-4D0C-4B97-A566-A3AF780557A2}" type="slidenum">
              <a:rPr lang="en-US" altLang="ja-JP"/>
              <a:pPr>
                <a:defRPr/>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5103813" y="931863"/>
            <a:ext cx="1522412" cy="83820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536575" y="931863"/>
            <a:ext cx="4414838" cy="83820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AD1F3875-0809-4808-BAA9-4D93A72CD5D1}" type="slidenum">
              <a:rPr lang="en-US" altLang="ja-JP"/>
              <a:pPr>
                <a:defRPr/>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CDC014AF-86F9-454A-9A74-AB3F104EF2CD}" type="slidenum">
              <a:rPr lang="en-US" altLang="ja-JP"/>
              <a:pPr>
                <a:defRPr/>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65150" y="6732588"/>
            <a:ext cx="6089650" cy="2081212"/>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565150" y="4440238"/>
            <a:ext cx="6089650" cy="22923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472239AE-1AA1-40CC-86E1-8A09925C70DF}" type="slidenum">
              <a:rPr lang="en-US" altLang="ja-JP"/>
              <a:pPr>
                <a:defRPr/>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536575" y="3027363"/>
            <a:ext cx="2968625" cy="6286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3657600" y="3027363"/>
            <a:ext cx="2968625" cy="6286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AA5D6AD0-3B72-4F54-8E52-C1340C7563DD}" type="slidenum">
              <a:rPr lang="en-US" altLang="ja-JP"/>
              <a:pPr>
                <a:defRPr/>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58775" y="419100"/>
            <a:ext cx="6445250" cy="174625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358775" y="2344738"/>
            <a:ext cx="3163888" cy="9779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358775" y="3322638"/>
            <a:ext cx="3163888" cy="60372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3638550" y="2344738"/>
            <a:ext cx="3165475" cy="9779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3638550" y="3322638"/>
            <a:ext cx="3165475" cy="60372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640FA084-3D7E-406D-931C-303FA24BAC69}" type="slidenum">
              <a:rPr lang="en-US" altLang="ja-JP"/>
              <a:pPr>
                <a:defRPr/>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8D7F88D2-5CA0-4B3A-B37A-D2EEA789A13C}" type="slidenum">
              <a:rPr lang="en-US" altLang="ja-JP"/>
              <a:pPr>
                <a:defRPr/>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A7F354B1-C6D0-42C2-BE0E-939975D82E83}" type="slidenum">
              <a:rPr lang="en-US" altLang="ja-JP"/>
              <a:pPr>
                <a:defRPr/>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58775" y="417513"/>
            <a:ext cx="2355850" cy="1774825"/>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2800350" y="417513"/>
            <a:ext cx="4003675" cy="89423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358775" y="2192338"/>
            <a:ext cx="2355850" cy="71675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4C1A77C5-D7D5-463A-8B1D-84E649D14252}" type="slidenum">
              <a:rPr lang="en-US" altLang="ja-JP"/>
              <a:pPr>
                <a:defRPr/>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403350" y="7334250"/>
            <a:ext cx="4298950" cy="86518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403350" y="936625"/>
            <a:ext cx="4298950" cy="62865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403350" y="8199438"/>
            <a:ext cx="4298950" cy="12303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A1291907-AF3C-4386-A3C3-F414315BA063}" type="slidenum">
              <a:rPr lang="en-US" altLang="ja-JP"/>
              <a:pPr>
                <a:defRPr/>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6575" y="931863"/>
            <a:ext cx="6089650" cy="174625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ja-JP" altLang="en-US"/>
              <a:t>マスタータイトルの書式設定</a:t>
            </a:r>
          </a:p>
        </p:txBody>
      </p:sp>
      <p:sp>
        <p:nvSpPr>
          <p:cNvPr id="1027" name="Rectangle 3"/>
          <p:cNvSpPr>
            <a:spLocks noGrp="1" noChangeArrowheads="1"/>
          </p:cNvSpPr>
          <p:nvPr>
            <p:ph type="body" idx="1"/>
          </p:nvPr>
        </p:nvSpPr>
        <p:spPr bwMode="auto">
          <a:xfrm>
            <a:off x="536575" y="3027363"/>
            <a:ext cx="6089650" cy="62865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ja-JP" altLang="en-US"/>
              <a:t>マスターテキストの書式設定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536575" y="9545638"/>
            <a:ext cx="1492250" cy="6985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solidFill>
                  <a:schemeClr val="tx1"/>
                </a:solidFill>
                <a:latin typeface="Times New Roman" pitchFamily="18" charset="0"/>
                <a:ea typeface="ＭＳ Ｐゴシック"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2447925" y="9545638"/>
            <a:ext cx="2266950" cy="6985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a:solidFill>
                  <a:schemeClr val="tx1"/>
                </a:solidFill>
                <a:latin typeface="Times New Roman" pitchFamily="18" charset="0"/>
                <a:ea typeface="ＭＳ Ｐゴシック"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5133975" y="9545638"/>
            <a:ext cx="1492250" cy="6985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solidFill>
                  <a:schemeClr val="tx1"/>
                </a:solidFill>
                <a:latin typeface="Times New Roman" pitchFamily="18" charset="0"/>
                <a:ea typeface="ＭＳ Ｐゴシック" charset="-128"/>
              </a:defRPr>
            </a:lvl1pPr>
          </a:lstStyle>
          <a:p>
            <a:pPr>
              <a:defRPr/>
            </a:pPr>
            <a:fld id="{5091D394-D288-4DB0-9464-B1351A62F9AF}"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762000" rtl="0" eaLnBrk="0" fontAlgn="base" hangingPunct="0">
        <a:spcBef>
          <a:spcPct val="0"/>
        </a:spcBef>
        <a:spcAft>
          <a:spcPct val="0"/>
        </a:spcAft>
        <a:defRPr kumimoji="1" sz="4400">
          <a:solidFill>
            <a:schemeClr val="tx2"/>
          </a:solidFill>
          <a:latin typeface="+mj-lt"/>
          <a:ea typeface="+mj-ea"/>
          <a:cs typeface="+mj-cs"/>
        </a:defRPr>
      </a:lvl1pPr>
      <a:lvl2pPr algn="ctr" defTabSz="762000"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defTabSz="762000"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defTabSz="762000"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defTabSz="762000"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defTabSz="762000"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defTabSz="762000"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defTabSz="762000"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defTabSz="762000" rtl="0" fontAlgn="base">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2900" indent="-342900" algn="l" defTabSz="762000"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defTabSz="762000" rtl="0" eaLnBrk="0" fontAlgn="base" hangingPunct="0">
        <a:spcBef>
          <a:spcPct val="20000"/>
        </a:spcBef>
        <a:spcAft>
          <a:spcPct val="0"/>
        </a:spcAft>
        <a:buChar char="–"/>
        <a:defRPr kumimoji="1" sz="2800">
          <a:solidFill>
            <a:schemeClr val="tx1"/>
          </a:solidFill>
          <a:latin typeface="+mn-lt"/>
          <a:ea typeface="+mn-ea"/>
        </a:defRPr>
      </a:lvl2pPr>
      <a:lvl3pPr marL="1143000" indent="-228600" algn="l" defTabSz="762000" rtl="0" eaLnBrk="0" fontAlgn="base" hangingPunct="0">
        <a:spcBef>
          <a:spcPct val="20000"/>
        </a:spcBef>
        <a:spcAft>
          <a:spcPct val="0"/>
        </a:spcAft>
        <a:buChar char="•"/>
        <a:defRPr kumimoji="1" sz="2400">
          <a:solidFill>
            <a:schemeClr val="tx1"/>
          </a:solidFill>
          <a:latin typeface="+mn-lt"/>
          <a:ea typeface="+mn-ea"/>
        </a:defRPr>
      </a:lvl3pPr>
      <a:lvl4pPr marL="1600200" indent="-228600" algn="l" defTabSz="762000" rtl="0" eaLnBrk="0" fontAlgn="base" hangingPunct="0">
        <a:spcBef>
          <a:spcPct val="20000"/>
        </a:spcBef>
        <a:spcAft>
          <a:spcPct val="0"/>
        </a:spcAft>
        <a:buChar char="–"/>
        <a:defRPr kumimoji="1" sz="2000">
          <a:solidFill>
            <a:schemeClr val="tx1"/>
          </a:solidFill>
          <a:latin typeface="+mn-lt"/>
          <a:ea typeface="+mn-ea"/>
        </a:defRPr>
      </a:lvl4pPr>
      <a:lvl5pPr marL="2057400" indent="-228600" algn="l" defTabSz="762000" rtl="0" eaLnBrk="0" fontAlgn="base" hangingPunct="0">
        <a:spcBef>
          <a:spcPct val="20000"/>
        </a:spcBef>
        <a:spcAft>
          <a:spcPct val="0"/>
        </a:spcAft>
        <a:buChar char="•"/>
        <a:defRPr kumimoji="1" sz="2000">
          <a:solidFill>
            <a:schemeClr val="tx1"/>
          </a:solidFill>
          <a:latin typeface="+mn-lt"/>
          <a:ea typeface="+mn-ea"/>
        </a:defRPr>
      </a:lvl5pPr>
      <a:lvl6pPr marL="2514600" indent="-228600" algn="l" defTabSz="762000" rtl="0" fontAlgn="base">
        <a:spcBef>
          <a:spcPct val="20000"/>
        </a:spcBef>
        <a:spcAft>
          <a:spcPct val="0"/>
        </a:spcAft>
        <a:buChar char="•"/>
        <a:defRPr kumimoji="1" sz="2000">
          <a:solidFill>
            <a:schemeClr val="tx1"/>
          </a:solidFill>
          <a:latin typeface="+mn-lt"/>
          <a:ea typeface="+mn-ea"/>
        </a:defRPr>
      </a:lvl6pPr>
      <a:lvl7pPr marL="2971800" indent="-228600" algn="l" defTabSz="762000" rtl="0" fontAlgn="base">
        <a:spcBef>
          <a:spcPct val="20000"/>
        </a:spcBef>
        <a:spcAft>
          <a:spcPct val="0"/>
        </a:spcAft>
        <a:buChar char="•"/>
        <a:defRPr kumimoji="1" sz="2000">
          <a:solidFill>
            <a:schemeClr val="tx1"/>
          </a:solidFill>
          <a:latin typeface="+mn-lt"/>
          <a:ea typeface="+mn-ea"/>
        </a:defRPr>
      </a:lvl7pPr>
      <a:lvl8pPr marL="3429000" indent="-228600" algn="l" defTabSz="762000" rtl="0" fontAlgn="base">
        <a:spcBef>
          <a:spcPct val="20000"/>
        </a:spcBef>
        <a:spcAft>
          <a:spcPct val="0"/>
        </a:spcAft>
        <a:buChar char="•"/>
        <a:defRPr kumimoji="1" sz="2000">
          <a:solidFill>
            <a:schemeClr val="tx1"/>
          </a:solidFill>
          <a:latin typeface="+mn-lt"/>
          <a:ea typeface="+mn-ea"/>
        </a:defRPr>
      </a:lvl8pPr>
      <a:lvl9pPr marL="3886200" indent="-228600" algn="l" defTabSz="762000"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7.png"/><Relationship Id="rId12" Type="http://schemas.microsoft.com/office/2007/relationships/hdphoto" Target="../media/hdphoto2.wdp"/><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3.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角丸四角形 37"/>
          <p:cNvSpPr/>
          <p:nvPr/>
        </p:nvSpPr>
        <p:spPr bwMode="auto">
          <a:xfrm>
            <a:off x="49260" y="4420544"/>
            <a:ext cx="7056783" cy="5505075"/>
          </a:xfrm>
          <a:prstGeom prst="roundRect">
            <a:avLst>
              <a:gd name="adj" fmla="val 0"/>
            </a:avLst>
          </a:prstGeom>
          <a:solidFill>
            <a:srgbClr val="FFCCCC"/>
          </a:solidFill>
          <a:ln w="9525" cap="flat" cmpd="sng" algn="ctr">
            <a:noFill/>
            <a:prstDash val="solid"/>
            <a:round/>
            <a:headEnd type="none" w="sm" len="sm"/>
            <a:tailEnd type="none" w="sm" len="sm"/>
          </a:ln>
          <a:effectLst/>
        </p:spPr>
        <p:txBody>
          <a:bodyPr vert="horz" wrap="square" lIns="36000" tIns="36000" rIns="36000" bIns="36000" numCol="1" rtlCol="0" anchor="t" anchorCtr="0" compatLnSpc="1">
            <a:prstTxWarp prst="textNoShape">
              <a:avLst/>
            </a:prstTxWarp>
          </a:bodyPr>
          <a:lstStyle/>
          <a:p>
            <a:pPr algn="ctr"/>
            <a:r>
              <a:rPr kumimoji="1" lang="ja-JP" altLang="en-US" sz="1800" b="1" i="0" u="none" strike="noStrike" cap="none" normalizeH="0" dirty="0">
                <a:ln>
                  <a:noFill/>
                </a:ln>
                <a:solidFill>
                  <a:schemeClr val="tx1"/>
                </a:solidFill>
                <a:effectLst/>
                <a:latin typeface="HGP創英ﾌﾟﾚｾﾞﾝｽEB" panose="02020800000000000000" pitchFamily="18" charset="-128"/>
                <a:ea typeface="HGP創英ﾌﾟﾚｾﾞﾝｽEB" panose="02020800000000000000" pitchFamily="18" charset="-128"/>
              </a:rPr>
              <a:t>　　</a:t>
            </a:r>
          </a:p>
        </p:txBody>
      </p:sp>
      <p:sp>
        <p:nvSpPr>
          <p:cNvPr id="8" name="テキスト ボックス 7">
            <a:extLst>
              <a:ext uri="{FF2B5EF4-FFF2-40B4-BE49-F238E27FC236}">
                <a16:creationId xmlns:a16="http://schemas.microsoft.com/office/drawing/2014/main" id="{B851C31C-2AE5-3CA6-25E2-C01389A63178}"/>
              </a:ext>
            </a:extLst>
          </p:cNvPr>
          <p:cNvSpPr txBox="1"/>
          <p:nvPr/>
        </p:nvSpPr>
        <p:spPr>
          <a:xfrm>
            <a:off x="87035" y="5430192"/>
            <a:ext cx="6969303" cy="4036155"/>
          </a:xfrm>
          <a:prstGeom prst="rect">
            <a:avLst/>
          </a:prstGeom>
          <a:solidFill>
            <a:schemeClr val="bg1"/>
          </a:solidFill>
          <a:ln w="6350">
            <a:solidFill>
              <a:schemeClr val="accent2">
                <a:lumMod val="75000"/>
              </a:schemeClr>
            </a:solidFill>
            <a:prstDash val="sysDash"/>
          </a:ln>
        </p:spPr>
        <p:txBody>
          <a:bodyPr wrap="square" lIns="36000" tIns="36000" rIns="36000" bIns="36000" rtlCol="0" anchor="t" anchorCtr="0">
            <a:noAutofit/>
          </a:bodyPr>
          <a:lstStyle/>
          <a:p>
            <a:endParaRPr lang="en-US" altLang="ja-JP" sz="16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（文教経済委員会</a:t>
            </a:r>
            <a:r>
              <a:rPr lang="en-US" altLang="ja-JP" sz="1100" dirty="0">
                <a:latin typeface="Meiryo UI" panose="020B0604030504040204" pitchFamily="50" charset="-128"/>
                <a:ea typeface="Meiryo UI" panose="020B0604030504040204" pitchFamily="50" charset="-128"/>
              </a:rPr>
              <a:t>(4/26</a:t>
            </a:r>
            <a:r>
              <a:rPr lang="ja-JP" altLang="en-US" sz="1100" dirty="0">
                <a:latin typeface="Meiryo UI" panose="020B0604030504040204" pitchFamily="50" charset="-128"/>
                <a:ea typeface="Meiryo UI" panose="020B0604030504040204" pitchFamily="50" charset="-128"/>
              </a:rPr>
              <a:t>開催）説明内容より　令和４年度岡崎市総合教育会議会議録）</a:t>
            </a:r>
            <a:endParaRPr lang="en-US" altLang="ja-JP" sz="1100" dirty="0">
              <a:latin typeface="Meiryo UI" panose="020B0604030504040204" pitchFamily="50" charset="-128"/>
              <a:ea typeface="Meiryo UI" panose="020B0604030504040204" pitchFamily="50" charset="-128"/>
            </a:endParaRPr>
          </a:p>
        </p:txBody>
      </p:sp>
      <p:sp>
        <p:nvSpPr>
          <p:cNvPr id="5" name="正方形/長方形 4"/>
          <p:cNvSpPr/>
          <p:nvPr/>
        </p:nvSpPr>
        <p:spPr bwMode="auto">
          <a:xfrm>
            <a:off x="53008" y="66674"/>
            <a:ext cx="7056784" cy="3011835"/>
          </a:xfrm>
          <a:prstGeom prst="rect">
            <a:avLst/>
          </a:prstGeom>
          <a:solidFill>
            <a:srgbClr val="00B050"/>
          </a:solidFill>
          <a:ln w="9525" cap="flat" cmpd="sng" algn="ctr">
            <a:noFill/>
            <a:prstDash val="solid"/>
            <a:round/>
            <a:headEnd type="none" w="sm" len="sm"/>
            <a:tailEnd type="none" w="sm" len="sm"/>
          </a:ln>
          <a:effectLst/>
        </p:spPr>
        <p:txBody>
          <a:bodyPr vert="horz" wrap="square" lIns="36000" tIns="36000" rIns="36000" bIns="36000" numCol="1" rtlCol="0" anchor="t" anchorCtr="0" compatLnSpc="1">
            <a:prstTxWarp prst="textNoShape">
              <a:avLst/>
            </a:prstTxWarp>
          </a:bodyPr>
          <a:lstStyle/>
          <a:p>
            <a:pPr algn="ctr"/>
            <a:endParaRPr kumimoji="1" lang="ja-JP" altLang="en-US" sz="1050" i="0" u="none" strike="noStrike" cap="none" normalizeH="0" dirty="0">
              <a:ln>
                <a:noFill/>
              </a:ln>
              <a:solidFill>
                <a:schemeClr val="tx1"/>
              </a:solidFill>
              <a:effectLst/>
              <a:latin typeface="HG丸ｺﾞｼｯｸM-PRO" panose="020F0600000000000000" pitchFamily="50" charset="-128"/>
            </a:endParaRPr>
          </a:p>
        </p:txBody>
      </p:sp>
      <p:pic>
        <p:nvPicPr>
          <p:cNvPr id="7" name="図 6"/>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25000"/>
                    </a14:imgEffect>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t="7281" r="4269" b="10937"/>
          <a:stretch/>
        </p:blipFill>
        <p:spPr>
          <a:xfrm>
            <a:off x="5114288" y="126182"/>
            <a:ext cx="1923001" cy="2151254"/>
          </a:xfrm>
          <a:prstGeom prst="rect">
            <a:avLst/>
          </a:prstGeom>
          <a:ln>
            <a:solidFill>
              <a:schemeClr val="bg1"/>
            </a:solidFill>
          </a:ln>
          <a:effectLst/>
        </p:spPr>
      </p:pic>
      <p:sp>
        <p:nvSpPr>
          <p:cNvPr id="6" name="テキスト ボックス 5"/>
          <p:cNvSpPr txBox="1"/>
          <p:nvPr/>
        </p:nvSpPr>
        <p:spPr>
          <a:xfrm>
            <a:off x="100060" y="66675"/>
            <a:ext cx="3556842" cy="707886"/>
          </a:xfrm>
          <a:prstGeom prst="rect">
            <a:avLst/>
          </a:prstGeom>
          <a:noFill/>
        </p:spPr>
        <p:txBody>
          <a:bodyPr wrap="square" rtlCol="0">
            <a:spAutoFit/>
          </a:bodyPr>
          <a:lstStyle/>
          <a:p>
            <a:pPr algn="ctr"/>
            <a:r>
              <a:rPr lang="ja-JP" altLang="en-US" sz="4000" dirty="0">
                <a:solidFill>
                  <a:schemeClr val="bg1"/>
                </a:solidFill>
                <a:latin typeface="HG創英ﾌﾟﾚｾﾞﾝｽEB" panose="02020809000000000000" pitchFamily="17" charset="-128"/>
                <a:ea typeface="HG創英ﾌﾟﾚｾﾞﾝｽEB" panose="02020809000000000000" pitchFamily="17" charset="-128"/>
              </a:rPr>
              <a:t>市政</a:t>
            </a:r>
            <a:r>
              <a:rPr kumimoji="1" lang="ja-JP" altLang="en-US" sz="4000" dirty="0">
                <a:solidFill>
                  <a:schemeClr val="bg1"/>
                </a:solidFill>
                <a:latin typeface="HG創英ﾌﾟﾚｾﾞﾝｽEB" panose="02020809000000000000" pitchFamily="17" charset="-128"/>
                <a:ea typeface="HG創英ﾌﾟﾚｾﾞﾝｽEB" panose="02020809000000000000" pitchFamily="17" charset="-128"/>
              </a:rPr>
              <a:t>レポート</a:t>
            </a:r>
          </a:p>
        </p:txBody>
      </p:sp>
      <p:sp>
        <p:nvSpPr>
          <p:cNvPr id="11" name="正方形/長方形 10"/>
          <p:cNvSpPr/>
          <p:nvPr/>
        </p:nvSpPr>
        <p:spPr bwMode="auto">
          <a:xfrm>
            <a:off x="147685" y="795341"/>
            <a:ext cx="4906040" cy="1515436"/>
          </a:xfrm>
          <a:prstGeom prst="rect">
            <a:avLst/>
          </a:prstGeom>
          <a:solidFill>
            <a:schemeClr val="bg1"/>
          </a:solidFill>
          <a:ln w="9525" cap="flat" cmpd="sng" algn="ctr">
            <a:solidFill>
              <a:schemeClr val="bg1"/>
            </a:solidFill>
            <a:prstDash val="solid"/>
            <a:round/>
            <a:headEnd type="none" w="sm" len="sm"/>
            <a:tailEnd type="none" w="sm" len="sm"/>
          </a:ln>
          <a:effectLst/>
        </p:spPr>
        <p:txBody>
          <a:bodyPr rot="0" spcFirstLastPara="0" vertOverflow="overflow" horzOverflow="overflow" vert="horz" wrap="square" lIns="36000" tIns="36000" rIns="36000" bIns="36000" numCol="1" spcCol="0" rtlCol="0" fromWordArt="0" anchor="b" anchorCtr="0" forceAA="0" compatLnSpc="1">
            <a:prstTxWarp prst="textNoShape">
              <a:avLst/>
            </a:prstTxWarp>
            <a:noAutofit/>
          </a:bodyPr>
          <a:lstStyle/>
          <a:p>
            <a:pPr algn="ctr"/>
            <a:r>
              <a:rPr kumimoji="1" lang="ja-JP" altLang="en-US" sz="6600" b="1" i="0" u="none" strike="noStrike" cap="none" normalizeH="0" dirty="0">
                <a:ln>
                  <a:noFill/>
                </a:ln>
                <a:solidFill>
                  <a:schemeClr val="tx1"/>
                </a:solidFill>
                <a:effectLst/>
                <a:latin typeface="HGP創英角ｺﾞｼｯｸUB" panose="020B0900000000000000" pitchFamily="50" charset="-128"/>
                <a:ea typeface="HGP創英角ｺﾞｼｯｸUB" panose="020B0900000000000000" pitchFamily="50" charset="-128"/>
              </a:rPr>
              <a:t>鈴木 </a:t>
            </a:r>
            <a:r>
              <a:rPr kumimoji="1" lang="ja-JP" altLang="en-US" sz="8500" b="1" i="0" u="none" strike="noStrike" cap="none" normalizeH="0" dirty="0" err="1">
                <a:ln>
                  <a:noFill/>
                </a:ln>
                <a:solidFill>
                  <a:schemeClr val="tx1"/>
                </a:solidFill>
                <a:effectLst/>
                <a:latin typeface="HGP創英角ｺﾞｼｯｸUB" panose="020B0900000000000000" pitchFamily="50" charset="-128"/>
                <a:ea typeface="HGP創英角ｺﾞｼｯｸUB" panose="020B0900000000000000" pitchFamily="50" charset="-128"/>
              </a:rPr>
              <a:t>ひ</a:t>
            </a:r>
            <a:r>
              <a:rPr kumimoji="1" lang="ja-JP" altLang="en-US" sz="8500" b="1" i="0" u="none" strike="noStrike" cap="none" normalizeH="0" dirty="0">
                <a:ln>
                  <a:noFill/>
                </a:ln>
                <a:solidFill>
                  <a:schemeClr val="tx1"/>
                </a:solidFill>
                <a:effectLst/>
                <a:latin typeface="HGP創英角ｺﾞｼｯｸUB" panose="020B0900000000000000" pitchFamily="50" charset="-128"/>
                <a:ea typeface="HGP創英角ｺﾞｼｯｸUB" panose="020B0900000000000000" pitchFamily="50" charset="-128"/>
              </a:rPr>
              <a:t>でき</a:t>
            </a:r>
          </a:p>
        </p:txBody>
      </p:sp>
      <p:sp>
        <p:nvSpPr>
          <p:cNvPr id="13" name="角丸四角形 12"/>
          <p:cNvSpPr/>
          <p:nvPr/>
        </p:nvSpPr>
        <p:spPr bwMode="auto">
          <a:xfrm>
            <a:off x="3598190" y="57149"/>
            <a:ext cx="1446009" cy="769441"/>
          </a:xfrm>
          <a:prstGeom prst="roundRect">
            <a:avLst>
              <a:gd name="adj" fmla="val 43811"/>
            </a:avLst>
          </a:prstGeom>
          <a:solidFill>
            <a:schemeClr val="bg1"/>
          </a:solidFill>
          <a:ln w="9525" cap="flat" cmpd="sng" algn="ctr">
            <a:solidFill>
              <a:schemeClr val="bg1"/>
            </a:solidFill>
            <a:prstDash val="solid"/>
            <a:round/>
            <a:headEnd type="none" w="sm" len="sm"/>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ja-JP" altLang="en-US" sz="2400" dirty="0">
                <a:solidFill>
                  <a:srgbClr val="00B050"/>
                </a:solidFill>
                <a:latin typeface="HGP創英角ｺﾞｼｯｸUB" panose="020B0900000000000000" pitchFamily="50" charset="-128"/>
                <a:ea typeface="HGP創英角ｺﾞｼｯｸUB" panose="020B0900000000000000" pitchFamily="50" charset="-128"/>
              </a:rPr>
              <a:t>夏</a:t>
            </a:r>
            <a:r>
              <a:rPr kumimoji="1" lang="ja-JP" altLang="en-US" sz="2400" i="0" u="none" strike="noStrike" cap="none" normalizeH="0" dirty="0">
                <a:ln>
                  <a:noFill/>
                </a:ln>
                <a:solidFill>
                  <a:srgbClr val="00B050"/>
                </a:solidFill>
                <a:effectLst/>
                <a:latin typeface="HGP創英角ｺﾞｼｯｸUB" panose="020B0900000000000000" pitchFamily="50" charset="-128"/>
                <a:ea typeface="HGP創英角ｺﾞｼｯｸUB" panose="020B0900000000000000" pitchFamily="50" charset="-128"/>
              </a:rPr>
              <a:t>号</a:t>
            </a:r>
            <a:endParaRPr kumimoji="1" lang="en-US" altLang="ja-JP" sz="2400" i="0" u="none" strike="noStrike" cap="none" normalizeH="0" dirty="0">
              <a:ln>
                <a:noFill/>
              </a:ln>
              <a:solidFill>
                <a:srgbClr val="00B050"/>
              </a:solidFill>
              <a:effectLst/>
              <a:latin typeface="HGP創英角ｺﾞｼｯｸUB" panose="020B0900000000000000" pitchFamily="50" charset="-128"/>
              <a:ea typeface="HGP創英角ｺﾞｼｯｸUB" panose="020B0900000000000000" pitchFamily="50" charset="-128"/>
            </a:endParaRPr>
          </a:p>
          <a:p>
            <a:pPr algn="ctr"/>
            <a:r>
              <a:rPr lang="ja-JP" altLang="en-US" sz="2400" dirty="0">
                <a:solidFill>
                  <a:srgbClr val="00B050"/>
                </a:solidFill>
                <a:latin typeface="HGP創英角ｺﾞｼｯｸUB" panose="020B0900000000000000" pitchFamily="50" charset="-128"/>
                <a:ea typeface="HGP創英角ｺﾞｼｯｸUB" panose="020B0900000000000000" pitchFamily="50" charset="-128"/>
              </a:rPr>
              <a:t>№</a:t>
            </a:r>
            <a:r>
              <a:rPr lang="en-US" altLang="ja-JP" sz="2400" dirty="0">
                <a:solidFill>
                  <a:srgbClr val="00B050"/>
                </a:solidFill>
                <a:latin typeface="HGP創英角ｺﾞｼｯｸUB" panose="020B0900000000000000" pitchFamily="50" charset="-128"/>
                <a:ea typeface="HGP創英角ｺﾞｼｯｸUB" panose="020B0900000000000000" pitchFamily="50" charset="-128"/>
              </a:rPr>
              <a:t>45</a:t>
            </a:r>
            <a:endParaRPr kumimoji="1" lang="ja-JP" altLang="en-US" sz="2400" i="0" u="none" strike="noStrike" cap="none" normalizeH="0" dirty="0">
              <a:ln>
                <a:noFill/>
              </a:ln>
              <a:solidFill>
                <a:srgbClr val="00B050"/>
              </a:solidFill>
              <a:effectLst/>
              <a:latin typeface="HGP創英角ｺﾞｼｯｸUB" panose="020B0900000000000000" pitchFamily="50" charset="-128"/>
              <a:ea typeface="HGP創英角ｺﾞｼｯｸUB" panose="020B0900000000000000" pitchFamily="50" charset="-128"/>
            </a:endParaRPr>
          </a:p>
        </p:txBody>
      </p:sp>
      <p:sp>
        <p:nvSpPr>
          <p:cNvPr id="14" name="テキスト ボックス 13"/>
          <p:cNvSpPr txBox="1"/>
          <p:nvPr/>
        </p:nvSpPr>
        <p:spPr>
          <a:xfrm>
            <a:off x="147685" y="791028"/>
            <a:ext cx="3019839" cy="369332"/>
          </a:xfrm>
          <a:prstGeom prst="rect">
            <a:avLst/>
          </a:prstGeom>
          <a:noFill/>
        </p:spPr>
        <p:txBody>
          <a:bodyPr wrap="square" rtlCol="0">
            <a:spAutoFit/>
          </a:bodyPr>
          <a:lstStyle/>
          <a:p>
            <a:r>
              <a:rPr kumimoji="1" lang="ja-JP" altLang="en-US" sz="1800" dirty="0">
                <a:solidFill>
                  <a:schemeClr val="tx1"/>
                </a:solidFill>
                <a:latin typeface="HGP創英角ｺﾞｼｯｸUB" panose="020B0900000000000000" pitchFamily="50" charset="-128"/>
                <a:ea typeface="HGP創英角ｺﾞｼｯｸUB" panose="020B0900000000000000" pitchFamily="50" charset="-128"/>
              </a:rPr>
              <a:t>岡崎市議会議員</a:t>
            </a:r>
          </a:p>
        </p:txBody>
      </p:sp>
      <p:sp>
        <p:nvSpPr>
          <p:cNvPr id="15" name="角丸四角形 14"/>
          <p:cNvSpPr/>
          <p:nvPr/>
        </p:nvSpPr>
        <p:spPr bwMode="auto">
          <a:xfrm>
            <a:off x="129502" y="2802178"/>
            <a:ext cx="389734" cy="190500"/>
          </a:xfrm>
          <a:prstGeom prst="roundRect">
            <a:avLst/>
          </a:prstGeom>
          <a:solidFill>
            <a:schemeClr val="bg1"/>
          </a:solidFill>
          <a:ln w="9525" cap="flat" cmpd="sng" algn="ctr">
            <a:noFill/>
            <a:prstDash val="solid"/>
            <a:round/>
            <a:headEnd type="none" w="sm" len="sm"/>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1000" i="0" u="none" strike="noStrike" cap="none" normalizeH="0" dirty="0">
                <a:ln>
                  <a:noFill/>
                </a:ln>
                <a:solidFill>
                  <a:schemeClr val="tx1"/>
                </a:solidFill>
                <a:effectLst/>
                <a:latin typeface="HG丸ｺﾞｼｯｸM-PRO" panose="020F0600000000000000" pitchFamily="50" charset="-128"/>
              </a:rPr>
              <a:t>発行</a:t>
            </a:r>
          </a:p>
        </p:txBody>
      </p:sp>
      <p:sp>
        <p:nvSpPr>
          <p:cNvPr id="2064" name="Rectangle 9"/>
          <p:cNvSpPr>
            <a:spLocks noChangeArrowheads="1"/>
          </p:cNvSpPr>
          <p:nvPr/>
        </p:nvSpPr>
        <p:spPr bwMode="auto">
          <a:xfrm>
            <a:off x="491372" y="2768319"/>
            <a:ext cx="1266372" cy="254558"/>
          </a:xfrm>
          <a:prstGeom prst="rect">
            <a:avLst/>
          </a:prstGeom>
          <a:noFill/>
          <a:ln w="9525">
            <a:noFill/>
            <a:miter lim="800000"/>
            <a:headEnd/>
            <a:tailEnd/>
          </a:ln>
        </p:spPr>
        <p:txBody>
          <a:bodyPr wrap="none" lIns="92075" tIns="46038" rIns="92075" bIns="46038" anchor="ctr">
            <a:spAutoFit/>
          </a:bodyPr>
          <a:lstStyle/>
          <a:p>
            <a:pPr defTabSz="762000"/>
            <a:r>
              <a:rPr lang="ja-JP" altLang="en-US" sz="1050" b="1" dirty="0">
                <a:solidFill>
                  <a:schemeClr val="bg1"/>
                </a:solidFill>
                <a:latin typeface="+mj-ea"/>
                <a:ea typeface="+mj-ea"/>
              </a:rPr>
              <a:t>鈴木</a:t>
            </a:r>
            <a:r>
              <a:rPr lang="ja-JP" altLang="en-US" sz="1050" b="1" dirty="0" err="1">
                <a:solidFill>
                  <a:schemeClr val="bg1"/>
                </a:solidFill>
                <a:latin typeface="+mj-ea"/>
                <a:ea typeface="+mj-ea"/>
              </a:rPr>
              <a:t>ひ</a:t>
            </a:r>
            <a:r>
              <a:rPr lang="ja-JP" altLang="en-US" sz="1050" b="1" dirty="0">
                <a:solidFill>
                  <a:schemeClr val="bg1"/>
                </a:solidFill>
                <a:latin typeface="+mj-ea"/>
                <a:ea typeface="+mj-ea"/>
              </a:rPr>
              <a:t>でき 後援会</a:t>
            </a:r>
          </a:p>
        </p:txBody>
      </p:sp>
      <p:sp>
        <p:nvSpPr>
          <p:cNvPr id="77" name="角丸四角形 76"/>
          <p:cNvSpPr/>
          <p:nvPr/>
        </p:nvSpPr>
        <p:spPr bwMode="auto">
          <a:xfrm>
            <a:off x="1796181" y="2792653"/>
            <a:ext cx="568666" cy="190500"/>
          </a:xfrm>
          <a:prstGeom prst="roundRect">
            <a:avLst/>
          </a:prstGeom>
          <a:solidFill>
            <a:schemeClr val="bg1"/>
          </a:solidFill>
          <a:ln w="9525" cap="flat" cmpd="sng" algn="ctr">
            <a:noFill/>
            <a:prstDash val="solid"/>
            <a:round/>
            <a:headEnd type="none" w="sm" len="sm"/>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1000" i="0" u="none" strike="noStrike" cap="none" normalizeH="0" dirty="0">
                <a:ln>
                  <a:noFill/>
                </a:ln>
                <a:solidFill>
                  <a:schemeClr val="tx1"/>
                </a:solidFill>
                <a:effectLst/>
                <a:latin typeface="HG丸ｺﾞｼｯｸM-PRO" panose="020F0600000000000000" pitchFamily="50" charset="-128"/>
              </a:rPr>
              <a:t>連絡先</a:t>
            </a:r>
          </a:p>
        </p:txBody>
      </p:sp>
      <p:sp>
        <p:nvSpPr>
          <p:cNvPr id="24" name="Rectangle 10"/>
          <p:cNvSpPr>
            <a:spLocks noChangeArrowheads="1"/>
          </p:cNvSpPr>
          <p:nvPr/>
        </p:nvSpPr>
        <p:spPr bwMode="auto">
          <a:xfrm>
            <a:off x="2301440" y="2760625"/>
            <a:ext cx="4855496" cy="254558"/>
          </a:xfrm>
          <a:prstGeom prst="rect">
            <a:avLst/>
          </a:prstGeom>
          <a:noFill/>
          <a:ln w="9525">
            <a:noFill/>
            <a:miter lim="800000"/>
            <a:headEnd/>
            <a:tailEnd/>
          </a:ln>
          <a:effectLst/>
        </p:spPr>
        <p:txBody>
          <a:bodyPr wrap="none" lIns="92075" tIns="46038" rIns="92075" bIns="46038" anchor="ctr">
            <a:spAutoFit/>
          </a:bodyPr>
          <a:lstStyle/>
          <a:p>
            <a:pPr defTabSz="762000">
              <a:defRPr/>
            </a:pPr>
            <a:r>
              <a:rPr lang="en-US" altLang="ja-JP" sz="1050" b="1" dirty="0">
                <a:solidFill>
                  <a:schemeClr val="bg1"/>
                </a:solidFill>
                <a:latin typeface="+mj-ea"/>
                <a:ea typeface="+mj-ea"/>
              </a:rPr>
              <a:t>〒445-8502   </a:t>
            </a:r>
            <a:r>
              <a:rPr lang="ja-JP" altLang="en-US" sz="1050" b="1" dirty="0">
                <a:solidFill>
                  <a:schemeClr val="bg1"/>
                </a:solidFill>
                <a:latin typeface="+mj-ea"/>
                <a:ea typeface="+mj-ea"/>
              </a:rPr>
              <a:t>西尾市下羽角町住崎１   ＴＥＬ  </a:t>
            </a:r>
            <a:r>
              <a:rPr lang="en-US" altLang="ja-JP" sz="1050" b="1" dirty="0">
                <a:solidFill>
                  <a:schemeClr val="bg1"/>
                </a:solidFill>
                <a:latin typeface="+mj-ea"/>
                <a:ea typeface="+mj-ea"/>
              </a:rPr>
              <a:t>0563-55-1167   </a:t>
            </a:r>
            <a:r>
              <a:rPr lang="ja-JP" altLang="en-US" sz="1050" b="1" dirty="0">
                <a:solidFill>
                  <a:schemeClr val="bg1"/>
                </a:solidFill>
                <a:latin typeface="+mj-ea"/>
                <a:ea typeface="+mj-ea"/>
              </a:rPr>
              <a:t>ＦＡＸ  </a:t>
            </a:r>
            <a:r>
              <a:rPr lang="en-US" altLang="ja-JP" sz="1050" b="1" dirty="0">
                <a:solidFill>
                  <a:schemeClr val="bg1"/>
                </a:solidFill>
                <a:latin typeface="+mj-ea"/>
                <a:ea typeface="+mj-ea"/>
              </a:rPr>
              <a:t>0563-55-1909</a:t>
            </a:r>
          </a:p>
        </p:txBody>
      </p:sp>
      <p:sp>
        <p:nvSpPr>
          <p:cNvPr id="51" name="Rectangle 2"/>
          <p:cNvSpPr>
            <a:spLocks noChangeArrowheads="1"/>
          </p:cNvSpPr>
          <p:nvPr/>
        </p:nvSpPr>
        <p:spPr bwMode="auto">
          <a:xfrm>
            <a:off x="147685" y="2286961"/>
            <a:ext cx="6899129" cy="400752"/>
          </a:xfrm>
          <a:prstGeom prst="rect">
            <a:avLst/>
          </a:prstGeom>
          <a:gradFill>
            <a:gsLst>
              <a:gs pos="0">
                <a:srgbClr val="00B050">
                  <a:tint val="66000"/>
                  <a:satMod val="160000"/>
                </a:srgbClr>
              </a:gs>
              <a:gs pos="50000">
                <a:srgbClr val="00B050">
                  <a:tint val="44500"/>
                  <a:satMod val="160000"/>
                </a:srgbClr>
              </a:gs>
              <a:gs pos="100000">
                <a:srgbClr val="00B050">
                  <a:tint val="23500"/>
                  <a:satMod val="160000"/>
                </a:srgbClr>
              </a:gs>
            </a:gsLst>
            <a:lin ang="2700000" scaled="1"/>
          </a:gradFill>
          <a:ln w="9525">
            <a:noFill/>
            <a:miter lim="800000"/>
            <a:headEnd/>
            <a:tailEnd/>
          </a:ln>
          <a:effectLst/>
        </p:spPr>
        <p:txBody>
          <a:bodyPr wrap="square" lIns="92075" tIns="46038" rIns="92075" bIns="46038" anchor="ctr">
            <a:spAutoFit/>
          </a:bodyPr>
          <a:lstStyle/>
          <a:p>
            <a:pPr algn="ctr" defTabSz="762000"/>
            <a:r>
              <a:rPr lang="ja-JP" altLang="en-US" sz="2000" b="1" dirty="0">
                <a:solidFill>
                  <a:schemeClr val="tx1"/>
                </a:solidFill>
                <a:latin typeface="HGP創英ﾌﾟﾚｾﾞﾝｽEB" panose="02020800000000000000" pitchFamily="18" charset="-128"/>
                <a:ea typeface="HGP創英ﾌﾟﾚｾﾞﾝｽEB" panose="02020800000000000000" pitchFamily="18" charset="-128"/>
              </a:rPr>
              <a:t>「いつまでも　安全安心　いきいきと」した　岡崎のまちづくり　</a:t>
            </a:r>
          </a:p>
        </p:txBody>
      </p:sp>
      <p:sp>
        <p:nvSpPr>
          <p:cNvPr id="55" name="角丸四角形 54"/>
          <p:cNvSpPr/>
          <p:nvPr/>
        </p:nvSpPr>
        <p:spPr bwMode="auto">
          <a:xfrm>
            <a:off x="78929" y="3202491"/>
            <a:ext cx="1366790" cy="612199"/>
          </a:xfrm>
          <a:prstGeom prst="roundRect">
            <a:avLst/>
          </a:prstGeom>
          <a:solidFill>
            <a:schemeClr val="accent2">
              <a:lumMod val="60000"/>
              <a:lumOff val="40000"/>
            </a:schemeClr>
          </a:solidFill>
          <a:ln w="9525" cap="flat" cmpd="sng" algn="ctr">
            <a:noFill/>
            <a:prstDash val="solid"/>
            <a:round/>
            <a:headEnd type="none" w="sm" len="sm"/>
            <a:tailEnd type="none" w="sm" len="sm"/>
          </a:ln>
          <a:effectLst/>
        </p:spPr>
        <p:txBody>
          <a:bodyPr vert="horz" wrap="square" lIns="36000" tIns="36000" rIns="36000" bIns="36000" numCol="1" rtlCol="0" anchor="ctr" anchorCtr="0" compatLnSpc="1">
            <a:prstTxWarp prst="textNoShape">
              <a:avLst/>
            </a:prstTxWarp>
          </a:bodyPr>
          <a:lstStyle/>
          <a:p>
            <a:pPr algn="ctr"/>
            <a:r>
              <a:rPr kumimoji="1" lang="ja-JP" altLang="en-US" sz="1800" b="1" i="0" u="none" strike="noStrike" cap="none" normalizeH="0" dirty="0">
                <a:ln>
                  <a:noFill/>
                </a:ln>
                <a:solidFill>
                  <a:schemeClr val="tx1"/>
                </a:solidFill>
                <a:effectLst/>
                <a:latin typeface="HGP創英ﾌﾟﾚｾﾞﾝｽEB" panose="02020800000000000000" pitchFamily="18" charset="-128"/>
                <a:ea typeface="HGP創英ﾌﾟﾚｾﾞﾝｽEB" panose="02020800000000000000" pitchFamily="18" charset="-128"/>
              </a:rPr>
              <a:t>まちづくり</a:t>
            </a:r>
            <a:endParaRPr kumimoji="1" lang="en-US" altLang="ja-JP" sz="1800" b="1" i="0" u="none" strike="noStrike" cap="none" normalizeH="0" dirty="0">
              <a:ln>
                <a:noFill/>
              </a:ln>
              <a:solidFill>
                <a:schemeClr val="tx1"/>
              </a:solidFill>
              <a:effectLst/>
              <a:latin typeface="HGP創英ﾌﾟﾚｾﾞﾝｽEB" panose="02020800000000000000" pitchFamily="18" charset="-128"/>
              <a:ea typeface="HGP創英ﾌﾟﾚｾﾞﾝｽEB" panose="02020800000000000000" pitchFamily="18" charset="-128"/>
            </a:endParaRPr>
          </a:p>
          <a:p>
            <a:pPr algn="ctr"/>
            <a:r>
              <a:rPr lang="ja-JP" altLang="en-US" sz="1800" b="1" dirty="0">
                <a:solidFill>
                  <a:schemeClr val="tx1"/>
                </a:solidFill>
                <a:latin typeface="HGP創英ﾌﾟﾚｾﾞﾝｽEB" panose="02020800000000000000" pitchFamily="18" charset="-128"/>
                <a:ea typeface="HGP創英ﾌﾟﾚｾﾞﾝｽEB" panose="02020800000000000000" pitchFamily="18" charset="-128"/>
              </a:rPr>
              <a:t>３</a:t>
            </a:r>
            <a:r>
              <a:rPr kumimoji="1" lang="ja-JP" altLang="en-US" sz="1800" b="1" i="0" u="none" strike="noStrike" cap="none" normalizeH="0" dirty="0">
                <a:ln>
                  <a:noFill/>
                </a:ln>
                <a:solidFill>
                  <a:schemeClr val="tx1"/>
                </a:solidFill>
                <a:effectLst/>
                <a:latin typeface="HGP創英ﾌﾟﾚｾﾞﾝｽEB" panose="02020800000000000000" pitchFamily="18" charset="-128"/>
                <a:ea typeface="HGP創英ﾌﾟﾚｾﾞﾝｽEB" panose="02020800000000000000" pitchFamily="18" charset="-128"/>
              </a:rPr>
              <a:t>政策</a:t>
            </a:r>
          </a:p>
        </p:txBody>
      </p:sp>
      <p:sp>
        <p:nvSpPr>
          <p:cNvPr id="56" name="角丸四角形 55"/>
          <p:cNvSpPr/>
          <p:nvPr/>
        </p:nvSpPr>
        <p:spPr bwMode="auto">
          <a:xfrm>
            <a:off x="1612453" y="3202491"/>
            <a:ext cx="1711771" cy="612199"/>
          </a:xfrm>
          <a:prstGeom prst="roundRect">
            <a:avLst/>
          </a:prstGeom>
          <a:solidFill>
            <a:srgbClr val="66FF66"/>
          </a:solidFill>
          <a:ln w="9525" cap="flat" cmpd="sng" algn="ctr">
            <a:noFill/>
            <a:prstDash val="solid"/>
            <a:round/>
            <a:headEnd type="none" w="sm" len="sm"/>
            <a:tailEnd type="none" w="sm" len="sm"/>
          </a:ln>
          <a:effectLst/>
        </p:spPr>
        <p:txBody>
          <a:bodyPr vert="horz" wrap="square" lIns="36000" tIns="36000" rIns="36000" bIns="36000" numCol="1" rtlCol="0" anchor="ctr" anchorCtr="0" compatLnSpc="1">
            <a:prstTxWarp prst="textNoShape">
              <a:avLst/>
            </a:prstTxWarp>
          </a:bodyPr>
          <a:lstStyle/>
          <a:p>
            <a:pPr algn="ctr"/>
            <a:r>
              <a:rPr lang="ja-JP" altLang="en-US" sz="1800" b="1" dirty="0">
                <a:solidFill>
                  <a:schemeClr val="tx1"/>
                </a:solidFill>
                <a:latin typeface="HGP創英ﾌﾟﾚｾﾞﾝｽEB" panose="02020800000000000000" pitchFamily="18" charset="-128"/>
                <a:ea typeface="HGP創英ﾌﾟﾚｾﾞﾝｽEB" panose="02020800000000000000" pitchFamily="18" charset="-128"/>
              </a:rPr>
              <a:t>すこやかな</a:t>
            </a:r>
            <a:endParaRPr lang="en-US" altLang="ja-JP" sz="1800" b="1" dirty="0">
              <a:solidFill>
                <a:schemeClr val="tx1"/>
              </a:solidFill>
              <a:latin typeface="HGP創英ﾌﾟﾚｾﾞﾝｽEB" panose="02020800000000000000" pitchFamily="18" charset="-128"/>
              <a:ea typeface="HGP創英ﾌﾟﾚｾﾞﾝｽEB" panose="02020800000000000000" pitchFamily="18" charset="-128"/>
            </a:endParaRPr>
          </a:p>
          <a:p>
            <a:pPr algn="ctr"/>
            <a:r>
              <a:rPr lang="ja-JP" altLang="en-US" sz="1800" b="1" dirty="0">
                <a:solidFill>
                  <a:schemeClr val="tx1"/>
                </a:solidFill>
                <a:latin typeface="HGP創英ﾌﾟﾚｾﾞﾝｽEB" panose="02020800000000000000" pitchFamily="18" charset="-128"/>
                <a:ea typeface="HGP創英ﾌﾟﾚｾﾞﾝｽEB" panose="02020800000000000000" pitchFamily="18" charset="-128"/>
              </a:rPr>
              <a:t>発展を続ける</a:t>
            </a:r>
            <a:endParaRPr kumimoji="1" lang="ja-JP" altLang="en-US" sz="1800" b="1" i="0" u="none" strike="noStrike" cap="none" normalizeH="0" dirty="0">
              <a:ln>
                <a:noFill/>
              </a:ln>
              <a:solidFill>
                <a:schemeClr val="tx1"/>
              </a:solidFill>
              <a:effectLst/>
              <a:latin typeface="HGP創英ﾌﾟﾚｾﾞﾝｽEB" panose="02020800000000000000" pitchFamily="18" charset="-128"/>
              <a:ea typeface="HGP創英ﾌﾟﾚｾﾞﾝｽEB" panose="02020800000000000000" pitchFamily="18" charset="-128"/>
            </a:endParaRPr>
          </a:p>
        </p:txBody>
      </p:sp>
      <p:sp>
        <p:nvSpPr>
          <p:cNvPr id="57" name="角丸四角形 56"/>
          <p:cNvSpPr/>
          <p:nvPr/>
        </p:nvSpPr>
        <p:spPr bwMode="auto">
          <a:xfrm>
            <a:off x="3503408" y="3202491"/>
            <a:ext cx="1711771" cy="612199"/>
          </a:xfrm>
          <a:prstGeom prst="roundRect">
            <a:avLst/>
          </a:prstGeom>
          <a:solidFill>
            <a:srgbClr val="FFC000"/>
          </a:solidFill>
          <a:ln w="9525" cap="flat" cmpd="sng" algn="ctr">
            <a:noFill/>
            <a:prstDash val="solid"/>
            <a:round/>
            <a:headEnd type="none" w="sm" len="sm"/>
            <a:tailEnd type="none" w="sm" len="sm"/>
          </a:ln>
          <a:effectLst/>
        </p:spPr>
        <p:txBody>
          <a:bodyPr vert="horz" wrap="square" lIns="36000" tIns="36000" rIns="36000" bIns="36000" numCol="1" rtlCol="0" anchor="ctr" anchorCtr="0" compatLnSpc="1">
            <a:prstTxWarp prst="textNoShape">
              <a:avLst/>
            </a:prstTxWarp>
          </a:bodyPr>
          <a:lstStyle/>
          <a:p>
            <a:pPr algn="ctr"/>
            <a:r>
              <a:rPr kumimoji="1" lang="ja-JP" altLang="en-US" sz="1800" b="1" i="0" u="none" strike="noStrike" cap="none" normalizeH="0" dirty="0">
                <a:ln>
                  <a:noFill/>
                </a:ln>
                <a:solidFill>
                  <a:schemeClr val="tx1"/>
                </a:solidFill>
                <a:effectLst/>
                <a:latin typeface="HGP創英ﾌﾟﾚｾﾞﾝｽEB" panose="02020800000000000000" pitchFamily="18" charset="-128"/>
                <a:ea typeface="HGP創英ﾌﾟﾚｾﾞﾝｽEB" panose="02020800000000000000" pitchFamily="18" charset="-128"/>
              </a:rPr>
              <a:t>おだやかな</a:t>
            </a:r>
            <a:endParaRPr kumimoji="1" lang="en-US" altLang="ja-JP" sz="1800" b="1" i="0" u="none" strike="noStrike" cap="none" normalizeH="0" dirty="0">
              <a:ln>
                <a:noFill/>
              </a:ln>
              <a:solidFill>
                <a:schemeClr val="tx1"/>
              </a:solidFill>
              <a:effectLst/>
              <a:latin typeface="HGP創英ﾌﾟﾚｾﾞﾝｽEB" panose="02020800000000000000" pitchFamily="18" charset="-128"/>
              <a:ea typeface="HGP創英ﾌﾟﾚｾﾞﾝｽEB" panose="02020800000000000000" pitchFamily="18" charset="-128"/>
            </a:endParaRPr>
          </a:p>
          <a:p>
            <a:pPr algn="ctr"/>
            <a:r>
              <a:rPr lang="ja-JP" altLang="en-US" sz="1800" b="1" dirty="0">
                <a:solidFill>
                  <a:schemeClr val="tx1"/>
                </a:solidFill>
                <a:latin typeface="HGP創英ﾌﾟﾚｾﾞﾝｽEB" panose="02020800000000000000" pitchFamily="18" charset="-128"/>
                <a:ea typeface="HGP創英ﾌﾟﾚｾﾞﾝｽEB" panose="02020800000000000000" pitchFamily="18" charset="-128"/>
              </a:rPr>
              <a:t>暮らしを守る</a:t>
            </a:r>
            <a:endParaRPr kumimoji="1" lang="ja-JP" altLang="en-US" sz="1800" b="1" i="0" u="none" strike="noStrike" cap="none" normalizeH="0" dirty="0">
              <a:ln>
                <a:noFill/>
              </a:ln>
              <a:solidFill>
                <a:schemeClr val="tx1"/>
              </a:solidFill>
              <a:effectLst/>
              <a:latin typeface="HGP創英ﾌﾟﾚｾﾞﾝｽEB" panose="02020800000000000000" pitchFamily="18" charset="-128"/>
              <a:ea typeface="HGP創英ﾌﾟﾚｾﾞﾝｽEB" panose="02020800000000000000" pitchFamily="18" charset="-128"/>
            </a:endParaRPr>
          </a:p>
        </p:txBody>
      </p:sp>
      <p:sp>
        <p:nvSpPr>
          <p:cNvPr id="58" name="角丸四角形 57"/>
          <p:cNvSpPr/>
          <p:nvPr/>
        </p:nvSpPr>
        <p:spPr bwMode="auto">
          <a:xfrm>
            <a:off x="5360443" y="3202491"/>
            <a:ext cx="1711771" cy="612199"/>
          </a:xfrm>
          <a:prstGeom prst="roundRect">
            <a:avLst/>
          </a:prstGeom>
          <a:solidFill>
            <a:srgbClr val="FFCCCC"/>
          </a:solidFill>
          <a:ln w="9525" cap="flat" cmpd="sng" algn="ctr">
            <a:noFill/>
            <a:prstDash val="solid"/>
            <a:round/>
            <a:headEnd type="none" w="sm" len="sm"/>
            <a:tailEnd type="none" w="sm" len="sm"/>
          </a:ln>
          <a:effectLst/>
        </p:spPr>
        <p:txBody>
          <a:bodyPr vert="horz" wrap="square" lIns="36000" tIns="36000" rIns="36000" bIns="36000" numCol="1" rtlCol="0" anchor="ctr" anchorCtr="0" compatLnSpc="1">
            <a:prstTxWarp prst="textNoShape">
              <a:avLst/>
            </a:prstTxWarp>
          </a:bodyPr>
          <a:lstStyle/>
          <a:p>
            <a:pPr algn="ctr"/>
            <a:r>
              <a:rPr kumimoji="1" lang="ja-JP" altLang="en-US" sz="1800" b="1" i="0" u="none" strike="noStrike" cap="none" normalizeH="0" dirty="0">
                <a:ln>
                  <a:noFill/>
                </a:ln>
                <a:solidFill>
                  <a:schemeClr val="tx1"/>
                </a:solidFill>
                <a:effectLst/>
                <a:latin typeface="HGP創英ﾌﾟﾚｾﾞﾝｽEB" panose="02020800000000000000" pitchFamily="18" charset="-128"/>
                <a:ea typeface="HGP創英ﾌﾟﾚｾﾞﾝｽEB" panose="02020800000000000000" pitchFamily="18" charset="-128"/>
              </a:rPr>
              <a:t>のびやかな</a:t>
            </a:r>
            <a:endParaRPr kumimoji="1" lang="en-US" altLang="ja-JP" sz="1800" b="1" i="0" u="none" strike="noStrike" cap="none" normalizeH="0" dirty="0">
              <a:ln>
                <a:noFill/>
              </a:ln>
              <a:solidFill>
                <a:schemeClr val="tx1"/>
              </a:solidFill>
              <a:effectLst/>
              <a:latin typeface="HGP創英ﾌﾟﾚｾﾞﾝｽEB" panose="02020800000000000000" pitchFamily="18" charset="-128"/>
              <a:ea typeface="HGP創英ﾌﾟﾚｾﾞﾝｽEB" panose="02020800000000000000" pitchFamily="18" charset="-128"/>
            </a:endParaRPr>
          </a:p>
          <a:p>
            <a:pPr algn="ctr"/>
            <a:r>
              <a:rPr lang="ja-JP" altLang="en-US" sz="1800" b="1" dirty="0">
                <a:solidFill>
                  <a:schemeClr val="tx1"/>
                </a:solidFill>
                <a:latin typeface="HGP創英ﾌﾟﾚｾﾞﾝｽEB" panose="02020800000000000000" pitchFamily="18" charset="-128"/>
                <a:ea typeface="HGP創英ﾌﾟﾚｾﾞﾝｽEB" panose="02020800000000000000" pitchFamily="18" charset="-128"/>
              </a:rPr>
              <a:t>人生を歩める</a:t>
            </a:r>
            <a:endParaRPr kumimoji="1" lang="ja-JP" altLang="en-US" sz="1800" b="1" i="0" u="none" strike="noStrike" cap="none" normalizeH="0" dirty="0">
              <a:ln>
                <a:noFill/>
              </a:ln>
              <a:solidFill>
                <a:schemeClr val="tx1"/>
              </a:solidFill>
              <a:effectLst/>
              <a:latin typeface="HGP創英ﾌﾟﾚｾﾞﾝｽEB" panose="02020800000000000000" pitchFamily="18" charset="-128"/>
              <a:ea typeface="HGP創英ﾌﾟﾚｾﾞﾝｽEB" panose="02020800000000000000" pitchFamily="18" charset="-128"/>
            </a:endParaRPr>
          </a:p>
        </p:txBody>
      </p:sp>
      <p:sp>
        <p:nvSpPr>
          <p:cNvPr id="33" name="正方形/長方形 32"/>
          <p:cNvSpPr/>
          <p:nvPr/>
        </p:nvSpPr>
        <p:spPr bwMode="auto">
          <a:xfrm>
            <a:off x="72572" y="9965345"/>
            <a:ext cx="7053942" cy="453176"/>
          </a:xfrm>
          <a:prstGeom prst="rect">
            <a:avLst/>
          </a:prstGeom>
          <a:solidFill>
            <a:srgbClr val="00B050"/>
          </a:solidFill>
          <a:ln w="9525" cap="flat" cmpd="sng" algn="ctr">
            <a:noFill/>
            <a:prstDash val="solid"/>
            <a:round/>
            <a:headEnd type="none" w="sm" len="sm"/>
            <a:tailEnd type="none" w="sm" len="sm"/>
          </a:ln>
          <a:effectLst/>
        </p:spPr>
        <p:txBody>
          <a:bodyPr vert="horz" wrap="square" lIns="0" tIns="0" rIns="36000" bIns="36000" numCol="1" rtlCol="0" anchor="ctr" anchorCtr="0" compatLnSpc="1">
            <a:prstTxWarp prst="textNoShape">
              <a:avLst/>
            </a:prstTxWarp>
          </a:bodyPr>
          <a:lstStyle/>
          <a:p>
            <a:pPr algn="ctr"/>
            <a:r>
              <a:rPr lang="ja-JP" altLang="en-US" sz="1700" dirty="0">
                <a:solidFill>
                  <a:schemeClr val="bg1"/>
                </a:solidFill>
                <a:latin typeface="HGP創英ﾌﾟﾚｾﾞﾝｽEB" panose="02020800000000000000" pitchFamily="18" charset="-128"/>
                <a:ea typeface="HGP創英ﾌﾟﾚｾﾞﾝｽEB" panose="02020800000000000000" pitchFamily="18" charset="-128"/>
              </a:rPr>
              <a:t>引き続き「岡崎に住んで　本当に良かった」と思って頂けるように取組みます！！</a:t>
            </a:r>
            <a:endParaRPr kumimoji="1" lang="ja-JP" altLang="en-US" sz="1700" i="0" u="none" strike="noStrike" cap="none" normalizeH="0" dirty="0">
              <a:ln>
                <a:noFill/>
              </a:ln>
              <a:solidFill>
                <a:schemeClr val="bg1"/>
              </a:solidFill>
              <a:effectLst/>
              <a:latin typeface="HGP創英ﾌﾟﾚｾﾞﾝｽEB" panose="02020800000000000000" pitchFamily="18" charset="-128"/>
              <a:ea typeface="HGP創英ﾌﾟﾚｾﾞﾝｽEB" panose="02020800000000000000" pitchFamily="18" charset="-128"/>
            </a:endParaRPr>
          </a:p>
        </p:txBody>
      </p:sp>
      <p:sp>
        <p:nvSpPr>
          <p:cNvPr id="41" name="テキスト ボックス 37"/>
          <p:cNvSpPr txBox="1">
            <a:spLocks noChangeArrowheads="1"/>
          </p:cNvSpPr>
          <p:nvPr/>
        </p:nvSpPr>
        <p:spPr bwMode="auto">
          <a:xfrm>
            <a:off x="61255" y="3953051"/>
            <a:ext cx="5653745" cy="417397"/>
          </a:xfrm>
          <a:prstGeom prst="rect">
            <a:avLst/>
          </a:prstGeom>
          <a:gradFill flip="none" rotWithShape="1">
            <a:gsLst>
              <a:gs pos="13000">
                <a:srgbClr val="00B050">
                  <a:shade val="30000"/>
                  <a:satMod val="115000"/>
                </a:srgbClr>
              </a:gs>
              <a:gs pos="67000">
                <a:srgbClr val="00B050">
                  <a:shade val="67500"/>
                  <a:satMod val="115000"/>
                </a:srgbClr>
              </a:gs>
              <a:gs pos="100000">
                <a:srgbClr val="00B050">
                  <a:shade val="100000"/>
                  <a:satMod val="115000"/>
                </a:srgbClr>
              </a:gs>
            </a:gsLst>
            <a:lin ang="5400000" scaled="0"/>
            <a:tileRect/>
          </a:gradFill>
          <a:ln w="9525">
            <a:noFill/>
            <a:miter lim="800000"/>
            <a:headEnd/>
            <a:tailEnd/>
          </a:ln>
          <a:effectLst>
            <a:softEdge rad="0"/>
          </a:effectLst>
        </p:spPr>
        <p:txBody>
          <a:bodyPr wrap="square" anchor="ctr" anchorCtr="0">
            <a:noAutofit/>
          </a:bodyPr>
          <a:lstStyle/>
          <a:p>
            <a:pPr algn="ctr"/>
            <a:r>
              <a:rPr lang="ja-JP" altLang="en-US" sz="2000" dirty="0">
                <a:solidFill>
                  <a:schemeClr val="bg1"/>
                </a:solidFill>
                <a:latin typeface="HGP創英ﾌﾟﾚｾﾞﾝｽEB" panose="02020800000000000000" pitchFamily="18" charset="-128"/>
                <a:ea typeface="HGP創英ﾌﾟﾚｾﾞﾝｽEB" panose="02020800000000000000" pitchFamily="18" charset="-128"/>
              </a:rPr>
              <a:t>部活動の地域移行について</a:t>
            </a:r>
            <a:r>
              <a:rPr lang="ja-JP" altLang="en-US" dirty="0">
                <a:solidFill>
                  <a:schemeClr val="bg1"/>
                </a:solidFill>
                <a:latin typeface="HGP創英ﾌﾟﾚｾﾞﾝｽEB" panose="02020800000000000000" pitchFamily="18" charset="-128"/>
                <a:ea typeface="HGP創英ﾌﾟﾚｾﾞﾝｽEB" panose="02020800000000000000" pitchFamily="18" charset="-128"/>
              </a:rPr>
              <a:t>（市政レポート№</a:t>
            </a:r>
            <a:r>
              <a:rPr lang="en-US" altLang="ja-JP" dirty="0">
                <a:solidFill>
                  <a:schemeClr val="bg1"/>
                </a:solidFill>
                <a:latin typeface="HGP創英ﾌﾟﾚｾﾞﾝｽEB" panose="02020800000000000000" pitchFamily="18" charset="-128"/>
                <a:ea typeface="HGP創英ﾌﾟﾚｾﾞﾝｽEB" panose="02020800000000000000" pitchFamily="18" charset="-128"/>
              </a:rPr>
              <a:t>39,42</a:t>
            </a:r>
            <a:r>
              <a:rPr lang="ja-JP" altLang="en-US" dirty="0">
                <a:solidFill>
                  <a:schemeClr val="bg1"/>
                </a:solidFill>
                <a:latin typeface="HGP創英ﾌﾟﾚｾﾞﾝｽEB" panose="02020800000000000000" pitchFamily="18" charset="-128"/>
                <a:ea typeface="HGP創英ﾌﾟﾚｾﾞﾝｽEB" panose="02020800000000000000" pitchFamily="18" charset="-128"/>
              </a:rPr>
              <a:t>からの進捗報告）</a:t>
            </a:r>
          </a:p>
        </p:txBody>
      </p:sp>
      <p:sp>
        <p:nvSpPr>
          <p:cNvPr id="43" name="二等辺三角形 42"/>
          <p:cNvSpPr/>
          <p:nvPr/>
        </p:nvSpPr>
        <p:spPr bwMode="auto">
          <a:xfrm rot="10800000">
            <a:off x="5644015" y="3819534"/>
            <a:ext cx="1265322" cy="594660"/>
          </a:xfrm>
          <a:prstGeom prst="triangle">
            <a:avLst/>
          </a:prstGeom>
          <a:solidFill>
            <a:srgbClr val="FFCCCC"/>
          </a:solidFill>
          <a:ln w="9525" cap="flat" cmpd="sng" algn="ctr">
            <a:noFill/>
            <a:prstDash val="solid"/>
            <a:round/>
            <a:headEnd type="none" w="sm" len="sm"/>
            <a:tailEnd type="none" w="sm" len="sm"/>
          </a:ln>
          <a:effectLst/>
        </p:spPr>
        <p:txBody>
          <a:bodyPr vert="horz" wrap="square" lIns="36000" tIns="36000" rIns="36000" bIns="36000" numCol="1" rtlCol="0" anchor="t" anchorCtr="0" compatLnSpc="1">
            <a:prstTxWarp prst="textNoShape">
              <a:avLst/>
            </a:prstTxWarp>
          </a:bodyPr>
          <a:lstStyle/>
          <a:p>
            <a:pPr algn="ctr"/>
            <a:endParaRPr kumimoji="1" lang="ja-JP" altLang="en-US" sz="1050" i="0" u="none" strike="noStrike" cap="none" normalizeH="0" dirty="0">
              <a:ln>
                <a:noFill/>
              </a:ln>
              <a:solidFill>
                <a:schemeClr val="tx1"/>
              </a:solidFill>
              <a:effectLst/>
              <a:latin typeface="HG丸ｺﾞｼｯｸM-PRO" panose="020F0600000000000000" pitchFamily="50" charset="-128"/>
            </a:endParaRPr>
          </a:p>
        </p:txBody>
      </p:sp>
      <p:sp>
        <p:nvSpPr>
          <p:cNvPr id="60" name="角丸四角形 59"/>
          <p:cNvSpPr/>
          <p:nvPr/>
        </p:nvSpPr>
        <p:spPr bwMode="auto">
          <a:xfrm>
            <a:off x="104382" y="9537700"/>
            <a:ext cx="6961481" cy="318873"/>
          </a:xfrm>
          <a:prstGeom prst="roundRect">
            <a:avLst/>
          </a:prstGeom>
          <a:solidFill>
            <a:srgbClr val="FFFF99"/>
          </a:solidFill>
          <a:ln w="9525" cap="flat" cmpd="sng" algn="ctr">
            <a:solidFill>
              <a:schemeClr val="tx1"/>
            </a:solidFill>
            <a:prstDash val="solid"/>
            <a:round/>
            <a:headEnd type="none" w="sm" len="sm"/>
            <a:tailEnd type="none" w="sm" len="sm"/>
          </a:ln>
          <a:effectLst/>
        </p:spPr>
        <p:txBody>
          <a:bodyPr vert="horz" wrap="square" lIns="36000" tIns="36000" rIns="36000" bIns="36000" numCol="1" rtlCol="0" anchor="ctr" anchorCtr="0" compatLnSpc="1">
            <a:prstTxWarp prst="textNoShape">
              <a:avLst/>
            </a:prstTxWarp>
          </a:bodyPr>
          <a:lstStyle/>
          <a:p>
            <a:pPr algn="ctr"/>
            <a:r>
              <a:rPr kumimoji="1" lang="ja-JP" altLang="en-US" sz="1400" i="0" u="none" strike="noStrike" cap="none" normalizeH="0" dirty="0">
                <a:ln>
                  <a:noFill/>
                </a:ln>
                <a:solidFill>
                  <a:schemeClr val="tx1"/>
                </a:solidFill>
                <a:effectLst/>
                <a:latin typeface="HGS創英角ｺﾞｼｯｸUB" panose="020B0900000000000000" pitchFamily="50" charset="-128"/>
                <a:ea typeface="HGS創英角ｺﾞｼｯｸUB" panose="020B0900000000000000" pitchFamily="50" charset="-128"/>
              </a:rPr>
              <a:t>次の段階に向け、学校を始め公共施設などの活動場所の確保及び環境整備に注視する</a:t>
            </a:r>
          </a:p>
        </p:txBody>
      </p:sp>
      <p:sp>
        <p:nvSpPr>
          <p:cNvPr id="2" name="テキスト ボックス 1">
            <a:extLst>
              <a:ext uri="{FF2B5EF4-FFF2-40B4-BE49-F238E27FC236}">
                <a16:creationId xmlns:a16="http://schemas.microsoft.com/office/drawing/2014/main" id="{169E4BE0-21CD-D4BA-690C-A9423B297DAD}"/>
              </a:ext>
            </a:extLst>
          </p:cNvPr>
          <p:cNvSpPr txBox="1"/>
          <p:nvPr/>
        </p:nvSpPr>
        <p:spPr>
          <a:xfrm>
            <a:off x="85332" y="4450213"/>
            <a:ext cx="6986882" cy="931451"/>
          </a:xfrm>
          <a:prstGeom prst="rect">
            <a:avLst/>
          </a:prstGeom>
          <a:solidFill>
            <a:schemeClr val="bg1"/>
          </a:solidFill>
          <a:ln w="6350">
            <a:solidFill>
              <a:schemeClr val="accent2">
                <a:lumMod val="75000"/>
              </a:schemeClr>
            </a:solidFill>
            <a:prstDash val="sysDash"/>
          </a:ln>
        </p:spPr>
        <p:txBody>
          <a:bodyPr wrap="square" lIns="36000" tIns="36000" rIns="36000" bIns="36000" rtlCol="0" anchor="t" anchorCtr="0">
            <a:noAutofit/>
          </a:bodyPr>
          <a:lstStyle/>
          <a:p>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取り巻く環境の変化</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日本中学校体育連盟が、</a:t>
            </a:r>
            <a:r>
              <a:rPr lang="en-US" altLang="ja-JP" sz="1100" dirty="0">
                <a:latin typeface="Meiryo UI" panose="020B0604030504040204" pitchFamily="50" charset="-128"/>
                <a:ea typeface="Meiryo UI" panose="020B0604030504040204" pitchFamily="50" charset="-128"/>
              </a:rPr>
              <a:t>2027</a:t>
            </a:r>
            <a:r>
              <a:rPr lang="ja-JP" altLang="en-US" sz="1100" dirty="0">
                <a:latin typeface="Meiryo UI" panose="020B0604030504040204" pitchFamily="50" charset="-128"/>
                <a:ea typeface="Meiryo UI" panose="020B0604030504040204" pitchFamily="50" charset="-128"/>
              </a:rPr>
              <a:t>年以降の全国中学校体育大会の競技規模縮小を発表</a:t>
            </a:r>
            <a:r>
              <a:rPr lang="en-US" altLang="ja-JP" sz="1050" dirty="0">
                <a:latin typeface="Meiryo UI" panose="020B0604030504040204" pitchFamily="50" charset="-128"/>
                <a:ea typeface="Meiryo UI" panose="020B0604030504040204" pitchFamily="50" charset="-128"/>
              </a:rPr>
              <a:t>(2024.6.8)</a:t>
            </a:r>
          </a:p>
        </p:txBody>
      </p:sp>
      <p:sp>
        <p:nvSpPr>
          <p:cNvPr id="3" name="正方形/長方形 2">
            <a:extLst>
              <a:ext uri="{FF2B5EF4-FFF2-40B4-BE49-F238E27FC236}">
                <a16:creationId xmlns:a16="http://schemas.microsoft.com/office/drawing/2014/main" id="{8F4ED887-4374-C09C-6C8F-8F7B88D32178}"/>
              </a:ext>
            </a:extLst>
          </p:cNvPr>
          <p:cNvSpPr/>
          <p:nvPr/>
        </p:nvSpPr>
        <p:spPr bwMode="auto">
          <a:xfrm>
            <a:off x="491373" y="4724400"/>
            <a:ext cx="3090028" cy="574396"/>
          </a:xfrm>
          <a:prstGeom prst="rect">
            <a:avLst/>
          </a:prstGeom>
          <a:solidFill>
            <a:schemeClr val="bg1"/>
          </a:solidFill>
          <a:ln w="19050" cap="flat" cmpd="sng" algn="ctr">
            <a:solidFill>
              <a:srgbClr val="FFC000"/>
            </a:solidFill>
            <a:prstDash val="solid"/>
            <a:round/>
            <a:headEnd type="none" w="sm" len="sm"/>
            <a:tailEnd type="none" w="sm" len="sm"/>
          </a:ln>
          <a:effectLst/>
        </p:spPr>
        <p:txBody>
          <a:bodyPr vert="horz" wrap="square" lIns="36000" tIns="36000" rIns="36000" bIns="36000" numCol="1" rtlCol="0" anchor="ctr" anchorCtr="0" compatLnSpc="1">
            <a:prstTxWarp prst="textNoShape">
              <a:avLst/>
            </a:prstTxWarp>
          </a:bodyPr>
          <a:lstStyle/>
          <a:p>
            <a:r>
              <a:rPr kumimoji="1" lang="ja-JP" altLang="en-US" sz="1100" i="0" u="none" strike="noStrike" cap="none" normalizeH="0" dirty="0">
                <a:ln>
                  <a:noFill/>
                </a:ln>
                <a:solidFill>
                  <a:schemeClr val="tx1"/>
                </a:solidFill>
                <a:effectLst/>
                <a:latin typeface="Meiryo UI" panose="020B0604030504040204" pitchFamily="50" charset="-128"/>
                <a:ea typeface="Meiryo UI" panose="020B0604030504040204" pitchFamily="50" charset="-128"/>
              </a:rPr>
              <a:t>陸上、バスケットボール、サッカー、バレーボール</a:t>
            </a:r>
            <a:endParaRPr kumimoji="1" lang="en-US" altLang="ja-JP" sz="1100" i="0" u="none" strike="noStrike" cap="none" normalizeH="0" dirty="0">
              <a:ln>
                <a:noFill/>
              </a:ln>
              <a:solidFill>
                <a:schemeClr val="tx1"/>
              </a:solidFill>
              <a:effectLst/>
              <a:latin typeface="Meiryo UI" panose="020B0604030504040204" pitchFamily="50" charset="-128"/>
              <a:ea typeface="Meiryo UI" panose="020B0604030504040204" pitchFamily="50" charset="-128"/>
            </a:endParaRPr>
          </a:p>
          <a:p>
            <a:r>
              <a:rPr kumimoji="1" lang="ja-JP" altLang="en-US" sz="1100" i="0" u="none" strike="noStrike" cap="none" normalizeH="0" dirty="0">
                <a:ln>
                  <a:noFill/>
                </a:ln>
                <a:solidFill>
                  <a:schemeClr val="tx1"/>
                </a:solidFill>
                <a:effectLst/>
                <a:latin typeface="Meiryo UI" panose="020B0604030504040204" pitchFamily="50" charset="-128"/>
                <a:ea typeface="Meiryo UI" panose="020B0604030504040204" pitchFamily="50" charset="-128"/>
              </a:rPr>
              <a:t>軟式野球、</a:t>
            </a:r>
            <a:r>
              <a:rPr lang="ja-JP" altLang="en-US" sz="1100" dirty="0">
                <a:solidFill>
                  <a:schemeClr val="tx1"/>
                </a:solidFill>
                <a:latin typeface="Meiryo UI" panose="020B0604030504040204" pitchFamily="50" charset="-128"/>
                <a:ea typeface="Meiryo UI" panose="020B0604030504040204" pitchFamily="50" charset="-128"/>
              </a:rPr>
              <a:t>ソフトテニス、卓球、バトミントン</a:t>
            </a:r>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柔道、剣道、ソフトボール（女子）　　　　</a:t>
            </a:r>
            <a:r>
              <a:rPr lang="ja-JP" altLang="en-US" sz="1100" b="1" dirty="0">
                <a:solidFill>
                  <a:srgbClr val="FF0000"/>
                </a:solidFill>
                <a:latin typeface="Meiryo UI" panose="020B0604030504040204" pitchFamily="50" charset="-128"/>
                <a:ea typeface="Meiryo UI" panose="020B0604030504040204" pitchFamily="50" charset="-128"/>
              </a:rPr>
              <a:t>１１競技</a:t>
            </a:r>
            <a:endParaRPr kumimoji="1" lang="ja-JP" altLang="en-US" sz="1100" b="1" i="0" u="none" strike="noStrike" cap="none" normalizeH="0" dirty="0">
              <a:ln>
                <a:noFill/>
              </a:ln>
              <a:solidFill>
                <a:srgbClr val="FF0000"/>
              </a:solidFill>
              <a:effectLst/>
              <a:latin typeface="Meiryo UI" panose="020B0604030504040204" pitchFamily="50" charset="-128"/>
              <a:ea typeface="Meiryo UI" panose="020B0604030504040204" pitchFamily="50" charset="-128"/>
            </a:endParaRPr>
          </a:p>
        </p:txBody>
      </p:sp>
      <p:sp>
        <p:nvSpPr>
          <p:cNvPr id="4" name="正方形/長方形 3">
            <a:extLst>
              <a:ext uri="{FF2B5EF4-FFF2-40B4-BE49-F238E27FC236}">
                <a16:creationId xmlns:a16="http://schemas.microsoft.com/office/drawing/2014/main" id="{12128033-1F39-CE3C-68B5-2330CDA21DA4}"/>
              </a:ext>
            </a:extLst>
          </p:cNvPr>
          <p:cNvSpPr/>
          <p:nvPr/>
        </p:nvSpPr>
        <p:spPr bwMode="auto">
          <a:xfrm>
            <a:off x="4030482" y="4724400"/>
            <a:ext cx="2878856" cy="574396"/>
          </a:xfrm>
          <a:prstGeom prst="rect">
            <a:avLst/>
          </a:prstGeom>
          <a:solidFill>
            <a:schemeClr val="bg1"/>
          </a:solidFill>
          <a:ln w="19050" cap="flat" cmpd="sng" algn="ctr">
            <a:solidFill>
              <a:schemeClr val="accent1">
                <a:lumMod val="40000"/>
                <a:lumOff val="60000"/>
              </a:schemeClr>
            </a:solidFill>
            <a:prstDash val="solid"/>
            <a:round/>
            <a:headEnd type="none" w="sm" len="sm"/>
            <a:tailEnd type="none" w="sm" len="sm"/>
          </a:ln>
          <a:effectLst/>
        </p:spPr>
        <p:txBody>
          <a:bodyPr vert="horz" wrap="square" lIns="36000" tIns="36000" rIns="36000" bIns="36000" numCol="1" rtlCol="0" anchor="ctr" anchorCtr="0" compatLnSpc="1">
            <a:prstTxWarp prst="textNoShape">
              <a:avLst/>
            </a:prstTxWarp>
          </a:bodyPr>
          <a:lstStyle/>
          <a:p>
            <a:r>
              <a:rPr kumimoji="1" lang="ja-JP" altLang="en-US" sz="1100" i="0" u="none" strike="noStrike" cap="none" normalizeH="0" dirty="0">
                <a:ln>
                  <a:noFill/>
                </a:ln>
                <a:solidFill>
                  <a:schemeClr val="tx1"/>
                </a:solidFill>
                <a:effectLst/>
                <a:latin typeface="Meiryo UI" panose="020B0604030504040204" pitchFamily="50" charset="-128"/>
                <a:ea typeface="Meiryo UI" panose="020B0604030504040204" pitchFamily="50" charset="-128"/>
              </a:rPr>
              <a:t>水泳、ハンドボール、体操、新体操、</a:t>
            </a:r>
            <a:r>
              <a:rPr lang="ja-JP" altLang="en-US" sz="1100" dirty="0">
                <a:solidFill>
                  <a:schemeClr val="tx1"/>
                </a:solidFill>
                <a:latin typeface="Meiryo UI" panose="020B0604030504040204" pitchFamily="50" charset="-128"/>
                <a:ea typeface="Meiryo UI" panose="020B0604030504040204" pitchFamily="50" charset="-128"/>
              </a:rPr>
              <a:t>相撲</a:t>
            </a:r>
            <a:endParaRPr kumimoji="1" lang="en-US" altLang="ja-JP" sz="1100" i="0" u="none" strike="noStrike" cap="none" normalizeH="0" dirty="0">
              <a:ln>
                <a:noFill/>
              </a:ln>
              <a:solidFill>
                <a:schemeClr val="tx1"/>
              </a:solidFill>
              <a:effectLst/>
              <a:latin typeface="Meiryo UI" panose="020B0604030504040204" pitchFamily="50" charset="-128"/>
              <a:ea typeface="Meiryo UI" panose="020B0604030504040204" pitchFamily="50" charset="-128"/>
            </a:endParaRPr>
          </a:p>
          <a:p>
            <a:r>
              <a:rPr kumimoji="1" lang="ja-JP" altLang="en-US" sz="1100" i="0" u="none" strike="noStrike" cap="none" normalizeH="0" dirty="0">
                <a:ln>
                  <a:noFill/>
                </a:ln>
                <a:solidFill>
                  <a:schemeClr val="tx1"/>
                </a:solidFill>
                <a:effectLst/>
                <a:latin typeface="Meiryo UI" panose="020B0604030504040204" pitchFamily="50" charset="-128"/>
                <a:ea typeface="Meiryo UI" panose="020B0604030504040204" pitchFamily="50" charset="-128"/>
              </a:rPr>
              <a:t>ソフトボール（男子）</a:t>
            </a:r>
            <a:r>
              <a:rPr lang="ja-JP" altLang="en-US" sz="1100" dirty="0">
                <a:solidFill>
                  <a:schemeClr val="tx1"/>
                </a:solidFill>
                <a:latin typeface="Meiryo UI" panose="020B0604030504040204" pitchFamily="50" charset="-128"/>
                <a:ea typeface="Meiryo UI" panose="020B0604030504040204" pitchFamily="50" charset="-128"/>
              </a:rPr>
              <a:t>、スケート</a:t>
            </a:r>
            <a:r>
              <a:rPr kumimoji="1" lang="ja-JP" altLang="en-US" sz="1100" i="0" u="none" strike="noStrike" cap="none" normalizeH="0" dirty="0">
                <a:ln>
                  <a:noFill/>
                </a:ln>
                <a:solidFill>
                  <a:schemeClr val="tx1"/>
                </a:solidFill>
                <a:effectLst/>
                <a:latin typeface="Meiryo UI" panose="020B0604030504040204" pitchFamily="50" charset="-128"/>
                <a:ea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rPr>
              <a:t>アイスホッケー</a:t>
            </a:r>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スキー（</a:t>
            </a:r>
            <a:r>
              <a:rPr lang="en-US" altLang="ja-JP" sz="1100" dirty="0">
                <a:solidFill>
                  <a:schemeClr val="tx1"/>
                </a:solidFill>
                <a:latin typeface="Meiryo UI" panose="020B0604030504040204" pitchFamily="50" charset="-128"/>
                <a:ea typeface="Meiryo UI" panose="020B0604030504040204" pitchFamily="50" charset="-128"/>
              </a:rPr>
              <a:t>30</a:t>
            </a:r>
            <a:r>
              <a:rPr lang="ja-JP" altLang="en-US" sz="1100" dirty="0">
                <a:solidFill>
                  <a:schemeClr val="tx1"/>
                </a:solidFill>
                <a:latin typeface="Meiryo UI" panose="020B0604030504040204" pitchFamily="50" charset="-128"/>
                <a:ea typeface="Meiryo UI" panose="020B0604030504040204" pitchFamily="50" charset="-128"/>
              </a:rPr>
              <a:t>年度以降）　　　　　　　　　　</a:t>
            </a:r>
            <a:r>
              <a:rPr lang="ja-JP" altLang="en-US" sz="1100" b="1" dirty="0">
                <a:solidFill>
                  <a:srgbClr val="FF0000"/>
                </a:solidFill>
                <a:latin typeface="Meiryo UI" panose="020B0604030504040204" pitchFamily="50" charset="-128"/>
                <a:ea typeface="Meiryo UI" panose="020B0604030504040204" pitchFamily="50" charset="-128"/>
              </a:rPr>
              <a:t>９競技</a:t>
            </a:r>
            <a:endParaRPr kumimoji="1" lang="ja-JP" altLang="en-US" sz="1100" b="1" i="0" u="none" strike="noStrike" cap="none" normalizeH="0" dirty="0">
              <a:ln>
                <a:noFill/>
              </a:ln>
              <a:solidFill>
                <a:srgbClr val="FF0000"/>
              </a:solidFill>
              <a:effectLst/>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8BE59463-82B4-F42F-792A-23A94F6F8DD2}"/>
              </a:ext>
            </a:extLst>
          </p:cNvPr>
          <p:cNvSpPr txBox="1"/>
          <p:nvPr/>
        </p:nvSpPr>
        <p:spPr>
          <a:xfrm>
            <a:off x="147686" y="4715329"/>
            <a:ext cx="343686" cy="594775"/>
          </a:xfrm>
          <a:prstGeom prst="rect">
            <a:avLst/>
          </a:prstGeom>
          <a:solidFill>
            <a:srgbClr val="FFC000"/>
          </a:solidFill>
        </p:spPr>
        <p:txBody>
          <a:bodyPr vert="eaVert" wrap="square" rtlCol="0" anchor="ctr" anchorCtr="0">
            <a:noAutofit/>
          </a:bodyPr>
          <a:lstStyle/>
          <a:p>
            <a:pPr algn="ctr"/>
            <a:r>
              <a:rPr kumimoji="1" lang="ja-JP" altLang="en-US" sz="1100" dirty="0">
                <a:solidFill>
                  <a:schemeClr val="tx1"/>
                </a:solidFill>
                <a:latin typeface="Meiryo UI" panose="020B0604030504040204" pitchFamily="50" charset="-128"/>
                <a:ea typeface="Meiryo UI" panose="020B0604030504040204" pitchFamily="50" charset="-128"/>
              </a:rPr>
              <a:t>継続</a:t>
            </a:r>
          </a:p>
        </p:txBody>
      </p:sp>
      <p:sp>
        <p:nvSpPr>
          <p:cNvPr id="12" name="テキスト ボックス 11">
            <a:extLst>
              <a:ext uri="{FF2B5EF4-FFF2-40B4-BE49-F238E27FC236}">
                <a16:creationId xmlns:a16="http://schemas.microsoft.com/office/drawing/2014/main" id="{9F569C90-BC89-A6BE-8123-D219757F3862}"/>
              </a:ext>
            </a:extLst>
          </p:cNvPr>
          <p:cNvSpPr txBox="1"/>
          <p:nvPr/>
        </p:nvSpPr>
        <p:spPr>
          <a:xfrm>
            <a:off x="3686795" y="4715329"/>
            <a:ext cx="343686" cy="594775"/>
          </a:xfrm>
          <a:prstGeom prst="rect">
            <a:avLst/>
          </a:prstGeom>
          <a:solidFill>
            <a:schemeClr val="accent1">
              <a:lumMod val="40000"/>
              <a:lumOff val="60000"/>
            </a:schemeClr>
          </a:solidFill>
          <a:ln>
            <a:solidFill>
              <a:schemeClr val="accent1">
                <a:lumMod val="40000"/>
                <a:lumOff val="60000"/>
              </a:schemeClr>
            </a:solidFill>
          </a:ln>
        </p:spPr>
        <p:txBody>
          <a:bodyPr vert="eaVert" wrap="square" rtlCol="0" anchor="ctr" anchorCtr="0">
            <a:noAutofit/>
          </a:bodyPr>
          <a:lstStyle/>
          <a:p>
            <a:pPr algn="ctr"/>
            <a:r>
              <a:rPr lang="ja-JP" altLang="en-US" sz="1100" dirty="0">
                <a:solidFill>
                  <a:schemeClr val="tx1"/>
                </a:solidFill>
                <a:latin typeface="Meiryo UI" panose="020B0604030504040204" pitchFamily="50" charset="-128"/>
                <a:ea typeface="Meiryo UI" panose="020B0604030504040204" pitchFamily="50" charset="-128"/>
              </a:rPr>
              <a:t>除外</a:t>
            </a:r>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862E70B9-F4E1-CB23-89DB-D5B16637A112}"/>
              </a:ext>
            </a:extLst>
          </p:cNvPr>
          <p:cNvSpPr txBox="1"/>
          <p:nvPr/>
        </p:nvSpPr>
        <p:spPr>
          <a:xfrm>
            <a:off x="56757" y="5417029"/>
            <a:ext cx="4600575" cy="307777"/>
          </a:xfrm>
          <a:prstGeom prst="rect">
            <a:avLst/>
          </a:prstGeom>
          <a:noFill/>
        </p:spPr>
        <p:txBody>
          <a:bodyPr wrap="square" rtlCol="0">
            <a:spAutoFit/>
          </a:bodyPr>
          <a:lstStyle/>
          <a:p>
            <a:r>
              <a:rPr kumimoji="1" lang="ja-JP" altLang="en-US" sz="1400" b="1" dirty="0">
                <a:solidFill>
                  <a:schemeClr val="tx1"/>
                </a:solidFill>
                <a:latin typeface="Meiryo UI" panose="020B0604030504040204" pitchFamily="50" charset="-128"/>
                <a:ea typeface="Meiryo UI" panose="020B0604030504040204" pitchFamily="50" charset="-128"/>
              </a:rPr>
              <a:t>■岡崎モデル</a:t>
            </a:r>
            <a:r>
              <a:rPr kumimoji="1" lang="en-US" altLang="ja-JP" sz="1400" b="1" dirty="0">
                <a:solidFill>
                  <a:schemeClr val="tx1"/>
                </a:solidFill>
                <a:latin typeface="Meiryo UI" panose="020B0604030504040204" pitchFamily="50" charset="-128"/>
                <a:ea typeface="Meiryo UI" panose="020B0604030504040204" pitchFamily="50" charset="-128"/>
              </a:rPr>
              <a:t>【</a:t>
            </a:r>
            <a:r>
              <a:rPr kumimoji="1" lang="ja-JP" altLang="en-US" sz="1400" b="1" dirty="0">
                <a:solidFill>
                  <a:schemeClr val="tx1"/>
                </a:solidFill>
                <a:latin typeface="Meiryo UI" panose="020B0604030504040204" pitchFamily="50" charset="-128"/>
                <a:ea typeface="Meiryo UI" panose="020B0604030504040204" pitchFamily="50" charset="-128"/>
              </a:rPr>
              <a:t>３段階プラン</a:t>
            </a:r>
            <a:r>
              <a:rPr kumimoji="1" lang="en-US" altLang="ja-JP" sz="1400" b="1" dirty="0">
                <a:solidFill>
                  <a:schemeClr val="tx1"/>
                </a:solidFill>
                <a:latin typeface="Meiryo UI" panose="020B0604030504040204" pitchFamily="50" charset="-128"/>
                <a:ea typeface="Meiryo UI" panose="020B0604030504040204" pitchFamily="50" charset="-128"/>
              </a:rPr>
              <a:t>】</a:t>
            </a:r>
            <a:r>
              <a:rPr kumimoji="1" lang="ja-JP" altLang="en-US" sz="1400" b="1" dirty="0">
                <a:solidFill>
                  <a:schemeClr val="tx1"/>
                </a:solidFill>
                <a:latin typeface="Meiryo UI" panose="020B0604030504040204" pitchFamily="50" charset="-128"/>
                <a:ea typeface="Meiryo UI" panose="020B0604030504040204" pitchFamily="50" charset="-128"/>
              </a:rPr>
              <a:t>の進捗状況とその取組について</a:t>
            </a:r>
          </a:p>
        </p:txBody>
      </p:sp>
      <p:sp>
        <p:nvSpPr>
          <p:cNvPr id="25" name="正方形/長方形 24">
            <a:extLst>
              <a:ext uri="{FF2B5EF4-FFF2-40B4-BE49-F238E27FC236}">
                <a16:creationId xmlns:a16="http://schemas.microsoft.com/office/drawing/2014/main" id="{A6313C33-12B4-EF32-2D4F-4ADA9BFE311D}"/>
              </a:ext>
            </a:extLst>
          </p:cNvPr>
          <p:cNvSpPr/>
          <p:nvPr/>
        </p:nvSpPr>
        <p:spPr bwMode="auto">
          <a:xfrm>
            <a:off x="447675" y="6074273"/>
            <a:ext cx="6057900" cy="208589"/>
          </a:xfrm>
          <a:prstGeom prst="rect">
            <a:avLst/>
          </a:prstGeom>
          <a:solidFill>
            <a:srgbClr val="00B0F0"/>
          </a:solidFill>
          <a:ln w="9525" cap="flat" cmpd="sng" algn="ctr">
            <a:noFill/>
            <a:prstDash val="solid"/>
            <a:round/>
            <a:headEnd type="none" w="sm" len="sm"/>
            <a:tailEnd type="none" w="sm" len="sm"/>
          </a:ln>
          <a:effectLst/>
        </p:spPr>
        <p:txBody>
          <a:bodyPr vert="horz" wrap="square" lIns="36000" tIns="36000" rIns="36000" bIns="36000" numCol="1" rtlCol="0" anchor="ctr" anchorCtr="0" compatLnSpc="1">
            <a:prstTxWarp prst="textNoShape">
              <a:avLst/>
            </a:prstTxWarp>
          </a:bodyPr>
          <a:lstStyle/>
          <a:p>
            <a:pPr algn="ctr"/>
            <a:endParaRPr kumimoji="1" lang="ja-JP" altLang="en-US" sz="1100" b="1" i="0" u="none" strike="noStrike" cap="none" normalizeH="0" dirty="0">
              <a:ln>
                <a:noFill/>
              </a:ln>
              <a:solidFill>
                <a:schemeClr val="tx1"/>
              </a:solidFill>
              <a:effectLst/>
              <a:latin typeface="HGP創英ﾌﾟﾚｾﾞﾝｽEB" panose="02020800000000000000" pitchFamily="18" charset="-128"/>
              <a:ea typeface="HGP創英ﾌﾟﾚｾﾞﾝｽEB" panose="02020800000000000000" pitchFamily="18" charset="-128"/>
            </a:endParaRPr>
          </a:p>
        </p:txBody>
      </p:sp>
      <p:sp>
        <p:nvSpPr>
          <p:cNvPr id="26" name="正方形/長方形 25">
            <a:extLst>
              <a:ext uri="{FF2B5EF4-FFF2-40B4-BE49-F238E27FC236}">
                <a16:creationId xmlns:a16="http://schemas.microsoft.com/office/drawing/2014/main" id="{D5B5EE2F-A031-E735-593A-18FEE2E07FFB}"/>
              </a:ext>
            </a:extLst>
          </p:cNvPr>
          <p:cNvSpPr/>
          <p:nvPr/>
        </p:nvSpPr>
        <p:spPr bwMode="auto">
          <a:xfrm>
            <a:off x="6463924" y="6075989"/>
            <a:ext cx="513138" cy="210511"/>
          </a:xfrm>
          <a:prstGeom prst="rect">
            <a:avLst/>
          </a:prstGeom>
          <a:solidFill>
            <a:srgbClr val="FF0000"/>
          </a:solidFill>
          <a:ln w="9525" cap="flat" cmpd="sng" algn="ctr">
            <a:noFill/>
            <a:prstDash val="solid"/>
            <a:round/>
            <a:headEnd type="none" w="sm" len="sm"/>
            <a:tailEnd type="none" w="sm" len="sm"/>
          </a:ln>
          <a:effectLst/>
        </p:spPr>
        <p:txBody>
          <a:bodyPr vert="horz" wrap="square" lIns="36000" tIns="36000" rIns="36000" bIns="36000" numCol="1" rtlCol="0" anchor="ctr" anchorCtr="0" compatLnSpc="1">
            <a:prstTxWarp prst="textNoShape">
              <a:avLst/>
            </a:prstTxWarp>
          </a:bodyPr>
          <a:lstStyle/>
          <a:p>
            <a:pPr algn="ctr"/>
            <a:endParaRPr kumimoji="1" lang="ja-JP" altLang="en-US" sz="1100" b="1" i="0" u="none" strike="noStrike" cap="none" normalizeH="0" dirty="0">
              <a:ln>
                <a:noFill/>
              </a:ln>
              <a:solidFill>
                <a:schemeClr val="tx1"/>
              </a:solidFill>
              <a:effectLst/>
              <a:latin typeface="HGP創英ﾌﾟﾚｾﾞﾝｽEB" panose="02020800000000000000" pitchFamily="18" charset="-128"/>
              <a:ea typeface="HGP創英ﾌﾟﾚｾﾞﾝｽEB" panose="02020800000000000000" pitchFamily="18" charset="-128"/>
            </a:endParaRPr>
          </a:p>
        </p:txBody>
      </p:sp>
      <p:sp>
        <p:nvSpPr>
          <p:cNvPr id="27" name="直角三角形 26">
            <a:extLst>
              <a:ext uri="{FF2B5EF4-FFF2-40B4-BE49-F238E27FC236}">
                <a16:creationId xmlns:a16="http://schemas.microsoft.com/office/drawing/2014/main" id="{D8519DF5-09F8-8DD3-4849-7CB9F5CA1D2C}"/>
              </a:ext>
            </a:extLst>
          </p:cNvPr>
          <p:cNvSpPr/>
          <p:nvPr/>
        </p:nvSpPr>
        <p:spPr bwMode="auto">
          <a:xfrm flipH="1">
            <a:off x="5398542" y="6076950"/>
            <a:ext cx="1065707" cy="206873"/>
          </a:xfrm>
          <a:prstGeom prst="rtTriangle">
            <a:avLst/>
          </a:prstGeom>
          <a:solidFill>
            <a:srgbClr val="FF0000"/>
          </a:solidFill>
          <a:ln w="19050" cap="flat" cmpd="sng" algn="ctr">
            <a:noFill/>
            <a:prstDash val="solid"/>
            <a:round/>
            <a:headEnd type="none" w="sm" len="sm"/>
            <a:tailEnd type="none" w="sm" len="sm"/>
          </a:ln>
          <a:effectLst/>
        </p:spPr>
        <p:txBody>
          <a:bodyPr vert="horz" wrap="square" lIns="36000" tIns="36000" rIns="36000" bIns="36000" numCol="1" rtlCol="0" anchor="ctr" anchorCtr="0" compatLnSpc="1">
            <a:prstTxWarp prst="textNoShape">
              <a:avLst/>
            </a:prstTxWarp>
          </a:bodyPr>
          <a:lstStyle/>
          <a:p>
            <a:pPr algn="ctr"/>
            <a:endParaRPr kumimoji="1" lang="ja-JP" altLang="en-US" sz="1100" b="1" i="0" u="none" strike="noStrike" cap="none" normalizeH="0" dirty="0">
              <a:ln>
                <a:noFill/>
              </a:ln>
              <a:solidFill>
                <a:schemeClr val="tx1"/>
              </a:solidFill>
              <a:effectLst/>
              <a:latin typeface="HGP創英ﾌﾟﾚｾﾞﾝｽEB" panose="02020800000000000000" pitchFamily="18" charset="-128"/>
              <a:ea typeface="HGP創英ﾌﾟﾚｾﾞﾝｽEB" panose="02020800000000000000" pitchFamily="18" charset="-128"/>
            </a:endParaRPr>
          </a:p>
        </p:txBody>
      </p:sp>
      <p:sp>
        <p:nvSpPr>
          <p:cNvPr id="29" name="矢印: 五方向 28">
            <a:extLst>
              <a:ext uri="{FF2B5EF4-FFF2-40B4-BE49-F238E27FC236}">
                <a16:creationId xmlns:a16="http://schemas.microsoft.com/office/drawing/2014/main" id="{3BBAFC73-3F18-8D50-3B7D-25829A6F8CB7}"/>
              </a:ext>
            </a:extLst>
          </p:cNvPr>
          <p:cNvSpPr/>
          <p:nvPr/>
        </p:nvSpPr>
        <p:spPr bwMode="auto">
          <a:xfrm>
            <a:off x="447675" y="6442258"/>
            <a:ext cx="6134100" cy="171477"/>
          </a:xfrm>
          <a:prstGeom prst="homePlate">
            <a:avLst/>
          </a:prstGeom>
          <a:gradFill flip="none" rotWithShape="1">
            <a:gsLst>
              <a:gs pos="0">
                <a:schemeClr val="accent1">
                  <a:lumMod val="5000"/>
                  <a:lumOff val="95000"/>
                </a:schemeClr>
              </a:gs>
              <a:gs pos="39000">
                <a:srgbClr val="99FF66">
                  <a:alpha val="4000"/>
                </a:srgbClr>
              </a:gs>
              <a:gs pos="75000">
                <a:srgbClr val="99FF66">
                  <a:alpha val="47000"/>
                </a:srgbClr>
              </a:gs>
              <a:gs pos="97000">
                <a:srgbClr val="99FF66"/>
              </a:gs>
            </a:gsLst>
            <a:lin ang="0" scaled="1"/>
            <a:tileRect/>
          </a:gradFill>
          <a:ln w="19050" cap="flat" cmpd="sng" algn="ctr">
            <a:solidFill>
              <a:schemeClr val="accent2">
                <a:lumMod val="20000"/>
                <a:lumOff val="80000"/>
              </a:schemeClr>
            </a:solidFill>
            <a:prstDash val="solid"/>
            <a:round/>
            <a:headEnd type="none" w="sm" len="sm"/>
            <a:tailEnd type="none" w="sm" len="sm"/>
          </a:ln>
          <a:effectLst/>
        </p:spPr>
        <p:txBody>
          <a:bodyPr vert="horz" wrap="square" lIns="36000" tIns="36000" rIns="36000" bIns="36000" numCol="1" rtlCol="0" anchor="ctr" anchorCtr="0" compatLnSpc="1">
            <a:prstTxWarp prst="textNoShape">
              <a:avLst/>
            </a:prstTxWarp>
          </a:bodyPr>
          <a:lstStyle/>
          <a:p>
            <a:pPr algn="ctr"/>
            <a:r>
              <a:rPr kumimoji="1" lang="ja-JP" altLang="en-US" sz="1000" b="1" i="0" u="none" strike="noStrike" cap="none" normalizeH="0" dirty="0">
                <a:ln>
                  <a:noFill/>
                </a:ln>
                <a:solidFill>
                  <a:schemeClr val="bg1">
                    <a:lumMod val="75000"/>
                  </a:schemeClr>
                </a:solidFill>
                <a:effectLst/>
                <a:latin typeface="Meiryo UI" panose="020B0604030504040204" pitchFamily="50" charset="-128"/>
                <a:ea typeface="Meiryo UI" panose="020B0604030504040204" pitchFamily="50" charset="-128"/>
              </a:rPr>
              <a:t>実施計画立案</a:t>
            </a:r>
          </a:p>
        </p:txBody>
      </p:sp>
      <p:sp>
        <p:nvSpPr>
          <p:cNvPr id="30" name="矢印: 五方向 29">
            <a:extLst>
              <a:ext uri="{FF2B5EF4-FFF2-40B4-BE49-F238E27FC236}">
                <a16:creationId xmlns:a16="http://schemas.microsoft.com/office/drawing/2014/main" id="{A7D5512E-9AF5-2C15-DB94-C42137CEEBA9}"/>
              </a:ext>
            </a:extLst>
          </p:cNvPr>
          <p:cNvSpPr/>
          <p:nvPr/>
        </p:nvSpPr>
        <p:spPr bwMode="auto">
          <a:xfrm>
            <a:off x="447675" y="6670391"/>
            <a:ext cx="5581650" cy="177913"/>
          </a:xfrm>
          <a:prstGeom prst="homePlate">
            <a:avLst/>
          </a:prstGeom>
          <a:gradFill flip="none" rotWithShape="1">
            <a:gsLst>
              <a:gs pos="0">
                <a:schemeClr val="accent1">
                  <a:lumMod val="5000"/>
                  <a:lumOff val="95000"/>
                </a:schemeClr>
              </a:gs>
              <a:gs pos="39000">
                <a:srgbClr val="99FF66">
                  <a:alpha val="4000"/>
                </a:srgbClr>
              </a:gs>
              <a:gs pos="75000">
                <a:srgbClr val="99FF66">
                  <a:alpha val="47000"/>
                </a:srgbClr>
              </a:gs>
              <a:gs pos="97000">
                <a:srgbClr val="99FF66">
                  <a:alpha val="43000"/>
                </a:srgbClr>
              </a:gs>
            </a:gsLst>
            <a:lin ang="0" scaled="1"/>
            <a:tileRect/>
          </a:gradFill>
          <a:ln w="19050" cap="flat" cmpd="sng" algn="ctr">
            <a:solidFill>
              <a:schemeClr val="bg1">
                <a:lumMod val="85000"/>
              </a:schemeClr>
            </a:solidFill>
            <a:prstDash val="solid"/>
            <a:round/>
            <a:headEnd type="none" w="sm" len="sm"/>
            <a:tailEnd type="none" w="sm" len="sm"/>
          </a:ln>
          <a:effectLst/>
        </p:spPr>
        <p:txBody>
          <a:bodyPr vert="horz" wrap="square" lIns="36000" tIns="36000" rIns="36000" bIns="36000" numCol="1" rtlCol="0" anchor="ctr" anchorCtr="0" compatLnSpc="1">
            <a:prstTxWarp prst="textNoShape">
              <a:avLst/>
            </a:prstTxWarp>
          </a:bodyPr>
          <a:lstStyle/>
          <a:p>
            <a:pPr algn="ctr"/>
            <a:r>
              <a:rPr kumimoji="1" lang="ja-JP" altLang="en-US" sz="1000" b="1" i="0" u="none" strike="noStrike" cap="none" normalizeH="0" dirty="0">
                <a:ln>
                  <a:noFill/>
                </a:ln>
                <a:solidFill>
                  <a:schemeClr val="bg1">
                    <a:lumMod val="75000"/>
                  </a:schemeClr>
                </a:solidFill>
                <a:effectLst/>
                <a:latin typeface="Meiryo UI" panose="020B0604030504040204" pitchFamily="50" charset="-128"/>
                <a:ea typeface="Meiryo UI" panose="020B0604030504040204" pitchFamily="50" charset="-128"/>
              </a:rPr>
              <a:t>実施計画立案</a:t>
            </a:r>
          </a:p>
        </p:txBody>
      </p:sp>
      <p:sp>
        <p:nvSpPr>
          <p:cNvPr id="31" name="矢印: 山形 30">
            <a:extLst>
              <a:ext uri="{FF2B5EF4-FFF2-40B4-BE49-F238E27FC236}">
                <a16:creationId xmlns:a16="http://schemas.microsoft.com/office/drawing/2014/main" id="{2B558BC0-1534-998F-5FEF-854AEBC3A2A9}"/>
              </a:ext>
            </a:extLst>
          </p:cNvPr>
          <p:cNvSpPr/>
          <p:nvPr/>
        </p:nvSpPr>
        <p:spPr bwMode="auto">
          <a:xfrm>
            <a:off x="6486199" y="6414646"/>
            <a:ext cx="484415" cy="183678"/>
          </a:xfrm>
          <a:prstGeom prst="chevron">
            <a:avLst/>
          </a:prstGeom>
          <a:gradFill flip="none" rotWithShape="1">
            <a:gsLst>
              <a:gs pos="26000">
                <a:srgbClr val="FF0000">
                  <a:alpha val="48000"/>
                </a:srgbClr>
              </a:gs>
              <a:gs pos="54000">
                <a:srgbClr val="FF0000">
                  <a:alpha val="62000"/>
                </a:srgbClr>
              </a:gs>
              <a:gs pos="77000">
                <a:srgbClr val="FF0000">
                  <a:alpha val="84000"/>
                </a:srgbClr>
              </a:gs>
              <a:gs pos="100000">
                <a:srgbClr val="FF0000">
                  <a:alpha val="96000"/>
                </a:srgbClr>
              </a:gs>
            </a:gsLst>
            <a:lin ang="0" scaled="1"/>
            <a:tileRect/>
          </a:gradFill>
          <a:ln w="9525" cap="flat" cmpd="sng" algn="ctr">
            <a:noFill/>
            <a:prstDash val="solid"/>
            <a:round/>
            <a:headEnd type="none" w="sm" len="sm"/>
            <a:tailEnd type="none" w="sm" len="sm"/>
          </a:ln>
          <a:effectLst/>
        </p:spPr>
        <p:txBody>
          <a:bodyPr vert="horz" wrap="square" lIns="36000" tIns="36000" rIns="36000" bIns="36000" numCol="1" rtlCol="0" anchor="ctr" anchorCtr="0" compatLnSpc="1">
            <a:prstTxWarp prst="textNoShape">
              <a:avLst/>
            </a:prstTxWarp>
          </a:bodyPr>
          <a:lstStyle/>
          <a:p>
            <a:pPr algn="ctr"/>
            <a:endParaRPr kumimoji="1" lang="ja-JP" altLang="en-US" sz="1100" b="1" i="0" u="none" strike="noStrike" cap="none" normalizeH="0" dirty="0">
              <a:ln>
                <a:noFill/>
              </a:ln>
              <a:solidFill>
                <a:schemeClr val="tx1"/>
              </a:solidFill>
              <a:effectLst/>
              <a:latin typeface="HGP創英ﾌﾟﾚｾﾞﾝｽEB" panose="02020800000000000000" pitchFamily="18" charset="-128"/>
              <a:ea typeface="HGP創英ﾌﾟﾚｾﾞﾝｽEB" panose="02020800000000000000" pitchFamily="18" charset="-128"/>
            </a:endParaRPr>
          </a:p>
        </p:txBody>
      </p:sp>
      <p:sp>
        <p:nvSpPr>
          <p:cNvPr id="18" name="矢印: 山形 17">
            <a:extLst>
              <a:ext uri="{FF2B5EF4-FFF2-40B4-BE49-F238E27FC236}">
                <a16:creationId xmlns:a16="http://schemas.microsoft.com/office/drawing/2014/main" id="{52F34F19-0983-ECAC-E182-76B1387EBD03}"/>
              </a:ext>
            </a:extLst>
          </p:cNvPr>
          <p:cNvSpPr/>
          <p:nvPr/>
        </p:nvSpPr>
        <p:spPr bwMode="auto">
          <a:xfrm>
            <a:off x="5044199" y="6662017"/>
            <a:ext cx="1442326" cy="194082"/>
          </a:xfrm>
          <a:prstGeom prst="chevron">
            <a:avLst/>
          </a:prstGeom>
          <a:gradFill flip="none" rotWithShape="1">
            <a:gsLst>
              <a:gs pos="26000">
                <a:srgbClr val="99FF66">
                  <a:alpha val="69000"/>
                </a:srgbClr>
              </a:gs>
              <a:gs pos="54000">
                <a:srgbClr val="99FF66">
                  <a:alpha val="59000"/>
                </a:srgbClr>
              </a:gs>
              <a:gs pos="77000">
                <a:srgbClr val="99FF66"/>
              </a:gs>
              <a:gs pos="100000">
                <a:srgbClr val="99FF66"/>
              </a:gs>
            </a:gsLst>
            <a:lin ang="0" scaled="1"/>
            <a:tileRect/>
          </a:gradFill>
          <a:ln w="9525" cap="flat" cmpd="sng" algn="ctr">
            <a:noFill/>
            <a:prstDash val="solid"/>
            <a:round/>
            <a:headEnd type="none" w="sm" len="sm"/>
            <a:tailEnd type="none" w="sm" len="sm"/>
          </a:ln>
          <a:effectLst/>
        </p:spPr>
        <p:txBody>
          <a:bodyPr vert="horz" wrap="square" lIns="36000" tIns="36000" rIns="36000" bIns="36000" numCol="1" rtlCol="0" anchor="ctr" anchorCtr="0" compatLnSpc="1">
            <a:prstTxWarp prst="textNoShape">
              <a:avLst/>
            </a:prstTxWarp>
          </a:bodyPr>
          <a:lstStyle/>
          <a:p>
            <a:pPr algn="ctr"/>
            <a:endParaRPr kumimoji="1" lang="ja-JP" altLang="en-US" sz="1100" b="1" i="0" u="none" strike="noStrike" cap="none" normalizeH="0" dirty="0">
              <a:ln>
                <a:noFill/>
              </a:ln>
              <a:solidFill>
                <a:schemeClr val="tx1"/>
              </a:solidFill>
              <a:effectLst/>
              <a:latin typeface="HGP創英ﾌﾟﾚｾﾞﾝｽEB" panose="02020800000000000000" pitchFamily="18" charset="-128"/>
              <a:ea typeface="HGP創英ﾌﾟﾚｾﾞﾝｽEB" panose="02020800000000000000" pitchFamily="18" charset="-128"/>
            </a:endParaRPr>
          </a:p>
        </p:txBody>
      </p:sp>
      <p:sp>
        <p:nvSpPr>
          <p:cNvPr id="19" name="テキスト ボックス 18">
            <a:extLst>
              <a:ext uri="{FF2B5EF4-FFF2-40B4-BE49-F238E27FC236}">
                <a16:creationId xmlns:a16="http://schemas.microsoft.com/office/drawing/2014/main" id="{1273CD5C-CF8C-4F07-3035-00AB31585F2E}"/>
              </a:ext>
            </a:extLst>
          </p:cNvPr>
          <p:cNvSpPr txBox="1"/>
          <p:nvPr/>
        </p:nvSpPr>
        <p:spPr>
          <a:xfrm>
            <a:off x="6505575" y="6609317"/>
            <a:ext cx="361950" cy="1541240"/>
          </a:xfrm>
          <a:prstGeom prst="rect">
            <a:avLst/>
          </a:prstGeom>
          <a:noFill/>
          <a:ln w="38100">
            <a:solidFill>
              <a:srgbClr val="FFCCCC">
                <a:alpha val="99000"/>
              </a:srgbClr>
            </a:solidFill>
          </a:ln>
        </p:spPr>
        <p:txBody>
          <a:bodyPr vert="eaVert" wrap="square" lIns="36000" tIns="36000" rIns="36000" bIns="36000" rtlCol="0" anchor="ctr" anchorCtr="0">
            <a:noAutofit/>
          </a:bodyPr>
          <a:lstStyle/>
          <a:p>
            <a:pPr algn="ctr"/>
            <a:r>
              <a:rPr kumimoji="1" lang="ja-JP" altLang="en-US" sz="1400" b="1" dirty="0">
                <a:solidFill>
                  <a:srgbClr val="FF0000"/>
                </a:solidFill>
              </a:rPr>
              <a:t>運営</a:t>
            </a:r>
            <a:r>
              <a:rPr kumimoji="1" lang="ja-JP" altLang="en-US" dirty="0">
                <a:solidFill>
                  <a:schemeClr val="tx1"/>
                </a:solidFill>
              </a:rPr>
              <a:t>の地域移行</a:t>
            </a:r>
          </a:p>
        </p:txBody>
      </p:sp>
      <p:sp>
        <p:nvSpPr>
          <p:cNvPr id="20" name="テキスト ボックス 19">
            <a:extLst>
              <a:ext uri="{FF2B5EF4-FFF2-40B4-BE49-F238E27FC236}">
                <a16:creationId xmlns:a16="http://schemas.microsoft.com/office/drawing/2014/main" id="{102A8B26-F7B0-BCE9-0547-B0F47A3D1962}"/>
              </a:ext>
            </a:extLst>
          </p:cNvPr>
          <p:cNvSpPr txBox="1"/>
          <p:nvPr/>
        </p:nvSpPr>
        <p:spPr>
          <a:xfrm>
            <a:off x="5991225" y="6876017"/>
            <a:ext cx="376994" cy="1291996"/>
          </a:xfrm>
          <a:prstGeom prst="rect">
            <a:avLst/>
          </a:prstGeom>
          <a:noFill/>
          <a:ln w="38100">
            <a:solidFill>
              <a:srgbClr val="99FF66">
                <a:alpha val="99000"/>
              </a:srgbClr>
            </a:solidFill>
          </a:ln>
        </p:spPr>
        <p:txBody>
          <a:bodyPr vert="eaVert" wrap="square" lIns="36000" tIns="36000" rIns="36000" bIns="36000" rtlCol="0" anchor="ctr" anchorCtr="0">
            <a:noAutofit/>
          </a:bodyPr>
          <a:lstStyle/>
          <a:p>
            <a:pPr algn="ctr"/>
            <a:r>
              <a:rPr lang="ja-JP" altLang="en-US" sz="1400" b="1" dirty="0">
                <a:solidFill>
                  <a:srgbClr val="FF0000"/>
                </a:solidFill>
              </a:rPr>
              <a:t>活動</a:t>
            </a:r>
            <a:r>
              <a:rPr kumimoji="1" lang="ja-JP" altLang="en-US" dirty="0">
                <a:solidFill>
                  <a:schemeClr val="tx1"/>
                </a:solidFill>
              </a:rPr>
              <a:t>の地域移行</a:t>
            </a:r>
          </a:p>
        </p:txBody>
      </p:sp>
      <p:sp>
        <p:nvSpPr>
          <p:cNvPr id="10" name="テキスト ボックス 9">
            <a:extLst>
              <a:ext uri="{FF2B5EF4-FFF2-40B4-BE49-F238E27FC236}">
                <a16:creationId xmlns:a16="http://schemas.microsoft.com/office/drawing/2014/main" id="{CD4BAE23-5BD2-19F4-F1A3-7E16C3E230D1}"/>
              </a:ext>
            </a:extLst>
          </p:cNvPr>
          <p:cNvSpPr txBox="1"/>
          <p:nvPr/>
        </p:nvSpPr>
        <p:spPr>
          <a:xfrm>
            <a:off x="5882443" y="8227409"/>
            <a:ext cx="1173896" cy="138499"/>
          </a:xfrm>
          <a:prstGeom prst="rect">
            <a:avLst/>
          </a:prstGeom>
          <a:noFill/>
        </p:spPr>
        <p:txBody>
          <a:bodyPr wrap="square" lIns="0" tIns="0" rIns="0" bIns="0" rtlCol="0" anchor="ctr" anchorCtr="0">
            <a:spAutoFit/>
          </a:bodyPr>
          <a:lstStyle/>
          <a:p>
            <a:pPr algn="ctr"/>
            <a:r>
              <a:rPr kumimoji="1" lang="ja-JP" altLang="en-US" sz="900" dirty="0">
                <a:solidFill>
                  <a:schemeClr val="tx1"/>
                </a:solidFill>
                <a:latin typeface="+mj-ea"/>
                <a:ea typeface="+mj-ea"/>
              </a:rPr>
              <a:t>＜</a:t>
            </a:r>
            <a:r>
              <a:rPr kumimoji="1" lang="en-US" altLang="ja-JP" sz="900" dirty="0">
                <a:solidFill>
                  <a:schemeClr val="tx1"/>
                </a:solidFill>
                <a:latin typeface="+mj-ea"/>
                <a:ea typeface="+mj-ea"/>
              </a:rPr>
              <a:t>R5</a:t>
            </a:r>
            <a:r>
              <a:rPr kumimoji="1" lang="ja-JP" altLang="en-US" sz="900" dirty="0">
                <a:solidFill>
                  <a:schemeClr val="tx1"/>
                </a:solidFill>
                <a:latin typeface="+mj-ea"/>
                <a:ea typeface="+mj-ea"/>
              </a:rPr>
              <a:t>第</a:t>
            </a:r>
            <a:r>
              <a:rPr kumimoji="1" lang="en-US" altLang="ja-JP" sz="900" dirty="0">
                <a:solidFill>
                  <a:schemeClr val="tx1"/>
                </a:solidFill>
                <a:latin typeface="+mj-ea"/>
                <a:ea typeface="+mj-ea"/>
              </a:rPr>
              <a:t>2</a:t>
            </a:r>
            <a:r>
              <a:rPr kumimoji="1" lang="ja-JP" altLang="en-US" sz="900" dirty="0">
                <a:solidFill>
                  <a:schemeClr val="tx1"/>
                </a:solidFill>
                <a:latin typeface="+mj-ea"/>
                <a:ea typeface="+mj-ea"/>
              </a:rPr>
              <a:t>回議事録より＞</a:t>
            </a:r>
          </a:p>
        </p:txBody>
      </p:sp>
      <p:sp>
        <p:nvSpPr>
          <p:cNvPr id="22" name="テキスト ボックス 21">
            <a:extLst>
              <a:ext uri="{FF2B5EF4-FFF2-40B4-BE49-F238E27FC236}">
                <a16:creationId xmlns:a16="http://schemas.microsoft.com/office/drawing/2014/main" id="{B2A86F73-7E63-553A-FCF4-6B7CD6BE1518}"/>
              </a:ext>
            </a:extLst>
          </p:cNvPr>
          <p:cNvSpPr txBox="1"/>
          <p:nvPr/>
        </p:nvSpPr>
        <p:spPr>
          <a:xfrm>
            <a:off x="5548764" y="6627701"/>
            <a:ext cx="855476" cy="253916"/>
          </a:xfrm>
          <a:prstGeom prst="rect">
            <a:avLst/>
          </a:prstGeom>
          <a:noFill/>
        </p:spPr>
        <p:txBody>
          <a:bodyPr wrap="square" rtlCol="0">
            <a:spAutoFit/>
          </a:bodyPr>
          <a:lstStyle/>
          <a:p>
            <a:pPr algn="ctr"/>
            <a:r>
              <a:rPr kumimoji="1" lang="ja-JP" altLang="en-US" sz="1050" b="1" dirty="0">
                <a:solidFill>
                  <a:schemeClr val="tx1"/>
                </a:solidFill>
                <a:latin typeface="Meiryo UI" panose="020B0604030504040204" pitchFamily="50" charset="-128"/>
                <a:ea typeface="Meiryo UI" panose="020B0604030504040204" pitchFamily="50" charset="-128"/>
              </a:rPr>
              <a:t>第２</a:t>
            </a:r>
            <a:r>
              <a:rPr lang="ja-JP" altLang="en-US" sz="1050" b="1" dirty="0">
                <a:solidFill>
                  <a:schemeClr val="tx1"/>
                </a:solidFill>
                <a:latin typeface="Meiryo UI" panose="020B0604030504040204" pitchFamily="50" charset="-128"/>
                <a:ea typeface="Meiryo UI" panose="020B0604030504040204" pitchFamily="50" charset="-128"/>
              </a:rPr>
              <a:t>段階</a:t>
            </a:r>
            <a:endParaRPr kumimoji="1" lang="ja-JP" altLang="en-US" sz="1050" b="1" dirty="0">
              <a:solidFill>
                <a:schemeClr val="tx1"/>
              </a:solidFill>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180EF209-A220-E122-2D70-F95BB300A573}"/>
              </a:ext>
            </a:extLst>
          </p:cNvPr>
          <p:cNvSpPr txBox="1"/>
          <p:nvPr/>
        </p:nvSpPr>
        <p:spPr>
          <a:xfrm>
            <a:off x="6247213" y="6396442"/>
            <a:ext cx="744673" cy="253916"/>
          </a:xfrm>
          <a:prstGeom prst="rect">
            <a:avLst/>
          </a:prstGeom>
          <a:noFill/>
        </p:spPr>
        <p:txBody>
          <a:bodyPr wrap="square" rtlCol="0">
            <a:spAutoFit/>
          </a:bodyPr>
          <a:lstStyle/>
          <a:p>
            <a:pPr algn="ctr"/>
            <a:r>
              <a:rPr kumimoji="1" lang="ja-JP" altLang="en-US" sz="1050" b="1" dirty="0">
                <a:solidFill>
                  <a:schemeClr val="tx1"/>
                </a:solidFill>
                <a:latin typeface="Meiryo UI" panose="020B0604030504040204" pitchFamily="50" charset="-128"/>
                <a:ea typeface="Meiryo UI" panose="020B0604030504040204" pitchFamily="50" charset="-128"/>
              </a:rPr>
              <a:t>第３</a:t>
            </a:r>
            <a:r>
              <a:rPr lang="ja-JP" altLang="en-US" sz="1050" b="1" dirty="0">
                <a:solidFill>
                  <a:schemeClr val="tx1"/>
                </a:solidFill>
                <a:latin typeface="Meiryo UI" panose="020B0604030504040204" pitchFamily="50" charset="-128"/>
                <a:ea typeface="Meiryo UI" panose="020B0604030504040204" pitchFamily="50" charset="-128"/>
              </a:rPr>
              <a:t>段階</a:t>
            </a:r>
            <a:endParaRPr kumimoji="1" lang="ja-JP" altLang="en-US" sz="1050" b="1" dirty="0">
              <a:solidFill>
                <a:schemeClr val="tx1"/>
              </a:solidFill>
              <a:latin typeface="Meiryo UI" panose="020B0604030504040204" pitchFamily="50" charset="-128"/>
              <a:ea typeface="Meiryo UI" panose="020B0604030504040204" pitchFamily="50" charset="-128"/>
            </a:endParaRPr>
          </a:p>
        </p:txBody>
      </p:sp>
      <p:sp>
        <p:nvSpPr>
          <p:cNvPr id="28" name="テキスト ボックス 27">
            <a:extLst>
              <a:ext uri="{FF2B5EF4-FFF2-40B4-BE49-F238E27FC236}">
                <a16:creationId xmlns:a16="http://schemas.microsoft.com/office/drawing/2014/main" id="{1E336784-850F-456C-9CDD-FB2BF12F0F7A}"/>
              </a:ext>
            </a:extLst>
          </p:cNvPr>
          <p:cNvSpPr txBox="1"/>
          <p:nvPr/>
        </p:nvSpPr>
        <p:spPr>
          <a:xfrm>
            <a:off x="379918" y="5887094"/>
            <a:ext cx="417394" cy="234286"/>
          </a:xfrm>
          <a:prstGeom prst="rect">
            <a:avLst/>
          </a:prstGeom>
          <a:noFill/>
        </p:spPr>
        <p:txBody>
          <a:bodyPr wrap="square" lIns="36000" tIns="36000" rIns="36000" bIns="36000" rtlCol="0">
            <a:spAutoFit/>
          </a:bodyPr>
          <a:lstStyle/>
          <a:p>
            <a:pPr algn="ctr"/>
            <a:r>
              <a:rPr lang="en-US" altLang="ja-JP" sz="1050" b="1" dirty="0">
                <a:solidFill>
                  <a:schemeClr val="tx1"/>
                </a:solidFill>
                <a:latin typeface="Meiryo UI" panose="020B0604030504040204" pitchFamily="50" charset="-128"/>
                <a:ea typeface="Meiryo UI" panose="020B0604030504040204" pitchFamily="50" charset="-128"/>
              </a:rPr>
              <a:t>R5</a:t>
            </a:r>
            <a:endParaRPr kumimoji="1" lang="ja-JP" altLang="en-US" sz="1050" b="1" dirty="0">
              <a:solidFill>
                <a:schemeClr val="tx1"/>
              </a:solidFill>
              <a:latin typeface="Meiryo UI" panose="020B0604030504040204" pitchFamily="50" charset="-128"/>
              <a:ea typeface="Meiryo UI" panose="020B0604030504040204" pitchFamily="50" charset="-128"/>
            </a:endParaRPr>
          </a:p>
        </p:txBody>
      </p:sp>
      <p:sp>
        <p:nvSpPr>
          <p:cNvPr id="34" name="矢印: 五方向 33">
            <a:extLst>
              <a:ext uri="{FF2B5EF4-FFF2-40B4-BE49-F238E27FC236}">
                <a16:creationId xmlns:a16="http://schemas.microsoft.com/office/drawing/2014/main" id="{91062046-0241-763C-1E0E-B534AD230587}"/>
              </a:ext>
            </a:extLst>
          </p:cNvPr>
          <p:cNvSpPr/>
          <p:nvPr/>
        </p:nvSpPr>
        <p:spPr bwMode="auto">
          <a:xfrm>
            <a:off x="447675" y="6966070"/>
            <a:ext cx="5394913" cy="185400"/>
          </a:xfrm>
          <a:prstGeom prst="homePlate">
            <a:avLst/>
          </a:prstGeom>
          <a:gradFill flip="none" rotWithShape="1">
            <a:gsLst>
              <a:gs pos="19000">
                <a:srgbClr val="66CCFF">
                  <a:alpha val="33000"/>
                </a:srgbClr>
              </a:gs>
              <a:gs pos="50000">
                <a:srgbClr val="66CCFF">
                  <a:alpha val="30000"/>
                </a:srgbClr>
              </a:gs>
              <a:gs pos="75000">
                <a:srgbClr val="66CCFF"/>
              </a:gs>
              <a:gs pos="97000">
                <a:srgbClr val="66CCFF"/>
              </a:gs>
            </a:gsLst>
            <a:lin ang="0" scaled="1"/>
            <a:tileRect/>
          </a:gradFill>
          <a:ln w="19050" cap="flat" cmpd="sng" algn="ctr">
            <a:noFill/>
            <a:prstDash val="solid"/>
            <a:round/>
            <a:headEnd type="none" w="sm" len="sm"/>
            <a:tailEnd type="none" w="sm" len="sm"/>
          </a:ln>
          <a:effectLst/>
        </p:spPr>
        <p:txBody>
          <a:bodyPr vert="horz" wrap="square" lIns="36000" tIns="36000" rIns="36000" bIns="36000" numCol="1" rtlCol="0" anchor="ctr" anchorCtr="0" compatLnSpc="1">
            <a:prstTxWarp prst="textNoShape">
              <a:avLst/>
            </a:prstTxWarp>
          </a:bodyPr>
          <a:lstStyle/>
          <a:p>
            <a:pPr algn="ctr"/>
            <a:r>
              <a:rPr lang="ja-JP" altLang="en-US" sz="1050" b="1" dirty="0">
                <a:solidFill>
                  <a:schemeClr val="tx1"/>
                </a:solidFill>
                <a:latin typeface="Meiryo UI" panose="020B0604030504040204" pitchFamily="50" charset="-128"/>
                <a:ea typeface="Meiryo UI" panose="020B0604030504040204" pitchFamily="50" charset="-128"/>
              </a:rPr>
              <a:t>第１段階</a:t>
            </a:r>
            <a:r>
              <a:rPr lang="ja-JP" altLang="en-US" sz="1050" dirty="0">
                <a:solidFill>
                  <a:schemeClr val="tx1"/>
                </a:solidFill>
                <a:latin typeface="Meiryo UI" panose="020B0604030504040204" pitchFamily="50" charset="-128"/>
                <a:ea typeface="Meiryo UI" panose="020B0604030504040204" pitchFamily="50" charset="-128"/>
              </a:rPr>
              <a:t>　</a:t>
            </a:r>
            <a:r>
              <a:rPr lang="ja-JP" altLang="en-US" sz="1400" b="1" dirty="0">
                <a:solidFill>
                  <a:srgbClr val="FF0000"/>
                </a:solidFill>
                <a:latin typeface="HG丸ｺﾞｼｯｸM-PRO" panose="020F0600000000000000" pitchFamily="50" charset="-128"/>
              </a:rPr>
              <a:t>子供</a:t>
            </a:r>
            <a:r>
              <a:rPr lang="ja-JP" altLang="en-US" dirty="0">
                <a:solidFill>
                  <a:schemeClr val="tx1"/>
                </a:solidFill>
                <a:latin typeface="HG丸ｺﾞｼｯｸM-PRO" panose="020F0600000000000000" pitchFamily="50" charset="-128"/>
              </a:rPr>
              <a:t>の地域移行</a:t>
            </a:r>
            <a:endParaRPr kumimoji="1" lang="ja-JP" altLang="en-US" i="0" u="none" strike="noStrike" cap="none" normalizeH="0" dirty="0">
              <a:ln>
                <a:noFill/>
              </a:ln>
              <a:solidFill>
                <a:schemeClr val="tx1"/>
              </a:solidFill>
              <a:effectLst/>
              <a:latin typeface="HG丸ｺﾞｼｯｸM-PRO" panose="020F0600000000000000" pitchFamily="50" charset="-128"/>
            </a:endParaRPr>
          </a:p>
        </p:txBody>
      </p:sp>
      <p:sp>
        <p:nvSpPr>
          <p:cNvPr id="35" name="テキスト ボックス 34">
            <a:extLst>
              <a:ext uri="{FF2B5EF4-FFF2-40B4-BE49-F238E27FC236}">
                <a16:creationId xmlns:a16="http://schemas.microsoft.com/office/drawing/2014/main" id="{62387D14-9551-8E95-178E-76EE476CC619}"/>
              </a:ext>
            </a:extLst>
          </p:cNvPr>
          <p:cNvSpPr txBox="1"/>
          <p:nvPr/>
        </p:nvSpPr>
        <p:spPr>
          <a:xfrm>
            <a:off x="5241300" y="5859416"/>
            <a:ext cx="402714" cy="234286"/>
          </a:xfrm>
          <a:prstGeom prst="rect">
            <a:avLst/>
          </a:prstGeom>
          <a:noFill/>
        </p:spPr>
        <p:txBody>
          <a:bodyPr wrap="square" lIns="36000" tIns="36000" rIns="36000" bIns="36000" rtlCol="0">
            <a:spAutoFit/>
          </a:bodyPr>
          <a:lstStyle/>
          <a:p>
            <a:pPr algn="ctr"/>
            <a:r>
              <a:rPr lang="en-US" altLang="ja-JP" sz="1050" b="1" dirty="0">
                <a:solidFill>
                  <a:schemeClr val="tx1"/>
                </a:solidFill>
                <a:latin typeface="Meiryo UI" panose="020B0604030504040204" pitchFamily="50" charset="-128"/>
                <a:ea typeface="Meiryo UI" panose="020B0604030504040204" pitchFamily="50" charset="-128"/>
              </a:rPr>
              <a:t>R8</a:t>
            </a:r>
            <a:endParaRPr kumimoji="1" lang="ja-JP" altLang="en-US" sz="1050" b="1" dirty="0">
              <a:solidFill>
                <a:schemeClr val="tx1"/>
              </a:solidFill>
              <a:latin typeface="Meiryo UI" panose="020B0604030504040204" pitchFamily="50" charset="-128"/>
              <a:ea typeface="Meiryo UI" panose="020B0604030504040204" pitchFamily="50" charset="-128"/>
            </a:endParaRPr>
          </a:p>
        </p:txBody>
      </p:sp>
      <p:sp>
        <p:nvSpPr>
          <p:cNvPr id="36" name="テキスト ボックス 35">
            <a:extLst>
              <a:ext uri="{FF2B5EF4-FFF2-40B4-BE49-F238E27FC236}">
                <a16:creationId xmlns:a16="http://schemas.microsoft.com/office/drawing/2014/main" id="{D2F28EFF-D151-BD5C-D504-CE5BD6ED8D71}"/>
              </a:ext>
            </a:extLst>
          </p:cNvPr>
          <p:cNvSpPr txBox="1"/>
          <p:nvPr/>
        </p:nvSpPr>
        <p:spPr>
          <a:xfrm>
            <a:off x="5951110" y="5859416"/>
            <a:ext cx="550913" cy="234286"/>
          </a:xfrm>
          <a:prstGeom prst="rect">
            <a:avLst/>
          </a:prstGeom>
          <a:noFill/>
        </p:spPr>
        <p:txBody>
          <a:bodyPr wrap="square" lIns="36000" tIns="36000" rIns="36000" bIns="36000" rtlCol="0">
            <a:spAutoFit/>
          </a:bodyPr>
          <a:lstStyle/>
          <a:p>
            <a:pPr algn="ctr"/>
            <a:r>
              <a:rPr lang="en-US" altLang="ja-JP" sz="1050" b="1" dirty="0">
                <a:solidFill>
                  <a:schemeClr val="tx1"/>
                </a:solidFill>
                <a:latin typeface="Meiryo UI" panose="020B0604030504040204" pitchFamily="50" charset="-128"/>
                <a:ea typeface="Meiryo UI" panose="020B0604030504040204" pitchFamily="50" charset="-128"/>
              </a:rPr>
              <a:t>R10</a:t>
            </a:r>
            <a:endParaRPr kumimoji="1" lang="ja-JP" altLang="en-US" sz="1050" b="1" dirty="0">
              <a:solidFill>
                <a:schemeClr val="tx1"/>
              </a:solidFill>
              <a:latin typeface="Meiryo UI" panose="020B0604030504040204" pitchFamily="50" charset="-128"/>
              <a:ea typeface="Meiryo UI" panose="020B0604030504040204" pitchFamily="50" charset="-128"/>
            </a:endParaRPr>
          </a:p>
        </p:txBody>
      </p:sp>
      <p:sp>
        <p:nvSpPr>
          <p:cNvPr id="37" name="テキスト ボックス 36">
            <a:extLst>
              <a:ext uri="{FF2B5EF4-FFF2-40B4-BE49-F238E27FC236}">
                <a16:creationId xmlns:a16="http://schemas.microsoft.com/office/drawing/2014/main" id="{4FAAE379-6FD9-1686-05BE-013A154C3BFB}"/>
              </a:ext>
            </a:extLst>
          </p:cNvPr>
          <p:cNvSpPr txBox="1"/>
          <p:nvPr/>
        </p:nvSpPr>
        <p:spPr>
          <a:xfrm>
            <a:off x="5534940" y="5859416"/>
            <a:ext cx="550913" cy="234286"/>
          </a:xfrm>
          <a:prstGeom prst="rect">
            <a:avLst/>
          </a:prstGeom>
          <a:noFill/>
        </p:spPr>
        <p:txBody>
          <a:bodyPr wrap="square" lIns="36000" tIns="36000" rIns="36000" bIns="36000" rtlCol="0">
            <a:spAutoFit/>
          </a:bodyPr>
          <a:lstStyle/>
          <a:p>
            <a:pPr algn="ctr"/>
            <a:r>
              <a:rPr lang="en-US" altLang="ja-JP" sz="1050" b="1" dirty="0">
                <a:solidFill>
                  <a:schemeClr val="tx1"/>
                </a:solidFill>
                <a:latin typeface="Meiryo UI" panose="020B0604030504040204" pitchFamily="50" charset="-128"/>
                <a:ea typeface="Meiryo UI" panose="020B0604030504040204" pitchFamily="50" charset="-128"/>
              </a:rPr>
              <a:t>R9</a:t>
            </a:r>
            <a:endParaRPr kumimoji="1" lang="ja-JP" altLang="en-US" sz="1050" b="1" dirty="0">
              <a:solidFill>
                <a:schemeClr val="tx1"/>
              </a:solidFill>
              <a:latin typeface="Meiryo UI" panose="020B0604030504040204" pitchFamily="50" charset="-128"/>
              <a:ea typeface="Meiryo UI" panose="020B0604030504040204" pitchFamily="50" charset="-128"/>
            </a:endParaRPr>
          </a:p>
        </p:txBody>
      </p:sp>
      <p:sp>
        <p:nvSpPr>
          <p:cNvPr id="39" name="テキスト ボックス 38">
            <a:extLst>
              <a:ext uri="{FF2B5EF4-FFF2-40B4-BE49-F238E27FC236}">
                <a16:creationId xmlns:a16="http://schemas.microsoft.com/office/drawing/2014/main" id="{A0DB5E07-48FD-F6CC-4BF4-B62E51D66D6A}"/>
              </a:ext>
            </a:extLst>
          </p:cNvPr>
          <p:cNvSpPr txBox="1"/>
          <p:nvPr/>
        </p:nvSpPr>
        <p:spPr>
          <a:xfrm>
            <a:off x="6413005" y="5859416"/>
            <a:ext cx="681108" cy="234286"/>
          </a:xfrm>
          <a:prstGeom prst="rect">
            <a:avLst/>
          </a:prstGeom>
          <a:noFill/>
        </p:spPr>
        <p:txBody>
          <a:bodyPr wrap="square" lIns="36000" tIns="36000" rIns="36000" bIns="36000" rtlCol="0">
            <a:spAutoFit/>
          </a:bodyPr>
          <a:lstStyle/>
          <a:p>
            <a:pPr algn="ctr"/>
            <a:r>
              <a:rPr lang="en-US" altLang="ja-JP" sz="1050" b="1" dirty="0">
                <a:solidFill>
                  <a:schemeClr val="tx1"/>
                </a:solidFill>
                <a:latin typeface="Meiryo UI" panose="020B0604030504040204" pitchFamily="50" charset="-128"/>
                <a:ea typeface="Meiryo UI" panose="020B0604030504040204" pitchFamily="50" charset="-128"/>
              </a:rPr>
              <a:t>R11</a:t>
            </a:r>
            <a:r>
              <a:rPr lang="ja-JP" altLang="en-US" sz="1050" b="1" dirty="0">
                <a:solidFill>
                  <a:schemeClr val="tx1"/>
                </a:solidFill>
                <a:latin typeface="Meiryo UI" panose="020B0604030504040204" pitchFamily="50" charset="-128"/>
                <a:ea typeface="Meiryo UI" panose="020B0604030504040204" pitchFamily="50" charset="-128"/>
              </a:rPr>
              <a:t>以降</a:t>
            </a:r>
            <a:endParaRPr kumimoji="1" lang="ja-JP" altLang="en-US" sz="1050" b="1" dirty="0">
              <a:solidFill>
                <a:schemeClr val="tx1"/>
              </a:solidFill>
              <a:latin typeface="Meiryo UI" panose="020B0604030504040204" pitchFamily="50" charset="-128"/>
              <a:ea typeface="Meiryo UI" panose="020B0604030504040204" pitchFamily="50" charset="-128"/>
            </a:endParaRPr>
          </a:p>
        </p:txBody>
      </p:sp>
      <p:sp>
        <p:nvSpPr>
          <p:cNvPr id="40" name="テキスト ボックス 39">
            <a:extLst>
              <a:ext uri="{FF2B5EF4-FFF2-40B4-BE49-F238E27FC236}">
                <a16:creationId xmlns:a16="http://schemas.microsoft.com/office/drawing/2014/main" id="{AF3F8B18-7AF1-F6CD-6A9B-B29F7FCF0F14}"/>
              </a:ext>
            </a:extLst>
          </p:cNvPr>
          <p:cNvSpPr txBox="1"/>
          <p:nvPr/>
        </p:nvSpPr>
        <p:spPr>
          <a:xfrm>
            <a:off x="1587030" y="5859416"/>
            <a:ext cx="417394" cy="234286"/>
          </a:xfrm>
          <a:prstGeom prst="rect">
            <a:avLst/>
          </a:prstGeom>
          <a:noFill/>
        </p:spPr>
        <p:txBody>
          <a:bodyPr wrap="square" lIns="36000" tIns="36000" rIns="36000" bIns="36000" rtlCol="0">
            <a:spAutoFit/>
          </a:bodyPr>
          <a:lstStyle/>
          <a:p>
            <a:pPr algn="ctr"/>
            <a:r>
              <a:rPr lang="en-US" altLang="ja-JP" sz="1050" b="1" dirty="0">
                <a:solidFill>
                  <a:schemeClr val="tx1"/>
                </a:solidFill>
                <a:latin typeface="Meiryo UI" panose="020B0604030504040204" pitchFamily="50" charset="-128"/>
                <a:ea typeface="Meiryo UI" panose="020B0604030504040204" pitchFamily="50" charset="-128"/>
              </a:rPr>
              <a:t>R6</a:t>
            </a:r>
            <a:endParaRPr kumimoji="1" lang="ja-JP" altLang="en-US" sz="1050" b="1" dirty="0">
              <a:solidFill>
                <a:schemeClr val="tx1"/>
              </a:solidFill>
              <a:latin typeface="Meiryo UI" panose="020B0604030504040204" pitchFamily="50" charset="-128"/>
              <a:ea typeface="Meiryo UI" panose="020B0604030504040204" pitchFamily="50" charset="-128"/>
            </a:endParaRPr>
          </a:p>
        </p:txBody>
      </p:sp>
      <p:sp>
        <p:nvSpPr>
          <p:cNvPr id="45" name="テキスト ボックス 44">
            <a:extLst>
              <a:ext uri="{FF2B5EF4-FFF2-40B4-BE49-F238E27FC236}">
                <a16:creationId xmlns:a16="http://schemas.microsoft.com/office/drawing/2014/main" id="{DDE53999-4389-40C3-CED6-AB34E039049C}"/>
              </a:ext>
            </a:extLst>
          </p:cNvPr>
          <p:cNvSpPr txBox="1"/>
          <p:nvPr/>
        </p:nvSpPr>
        <p:spPr>
          <a:xfrm>
            <a:off x="3320643" y="5859416"/>
            <a:ext cx="417394" cy="234286"/>
          </a:xfrm>
          <a:prstGeom prst="rect">
            <a:avLst/>
          </a:prstGeom>
          <a:noFill/>
        </p:spPr>
        <p:txBody>
          <a:bodyPr wrap="square" lIns="36000" tIns="36000" rIns="36000" bIns="36000" rtlCol="0">
            <a:spAutoFit/>
          </a:bodyPr>
          <a:lstStyle/>
          <a:p>
            <a:pPr algn="ctr"/>
            <a:r>
              <a:rPr lang="en-US" altLang="ja-JP" sz="1050" b="1" dirty="0">
                <a:solidFill>
                  <a:schemeClr val="tx1"/>
                </a:solidFill>
                <a:latin typeface="Meiryo UI" panose="020B0604030504040204" pitchFamily="50" charset="-128"/>
                <a:ea typeface="Meiryo UI" panose="020B0604030504040204" pitchFamily="50" charset="-128"/>
              </a:rPr>
              <a:t>R7</a:t>
            </a:r>
            <a:endParaRPr kumimoji="1" lang="ja-JP" altLang="en-US" sz="1050" b="1" dirty="0">
              <a:solidFill>
                <a:schemeClr val="tx1"/>
              </a:solidFill>
              <a:latin typeface="Meiryo UI" panose="020B0604030504040204" pitchFamily="50" charset="-128"/>
              <a:ea typeface="Meiryo UI" panose="020B0604030504040204" pitchFamily="50" charset="-128"/>
            </a:endParaRPr>
          </a:p>
        </p:txBody>
      </p:sp>
      <p:sp>
        <p:nvSpPr>
          <p:cNvPr id="46" name="正方形/長方形 45">
            <a:extLst>
              <a:ext uri="{FF2B5EF4-FFF2-40B4-BE49-F238E27FC236}">
                <a16:creationId xmlns:a16="http://schemas.microsoft.com/office/drawing/2014/main" id="{F5E20DB0-3A57-9F86-7108-1AF62CB7874A}"/>
              </a:ext>
            </a:extLst>
          </p:cNvPr>
          <p:cNvSpPr/>
          <p:nvPr/>
        </p:nvSpPr>
        <p:spPr bwMode="auto">
          <a:xfrm>
            <a:off x="180973" y="6926943"/>
            <a:ext cx="5682420" cy="2503611"/>
          </a:xfrm>
          <a:prstGeom prst="rect">
            <a:avLst/>
          </a:prstGeom>
          <a:noFill/>
          <a:ln w="38100" cap="flat" cmpd="sng" algn="ctr">
            <a:solidFill>
              <a:schemeClr val="accent1">
                <a:alpha val="39000"/>
              </a:schemeClr>
            </a:solidFill>
            <a:prstDash val="solid"/>
            <a:round/>
            <a:headEnd type="none" w="sm" len="sm"/>
            <a:tailEnd type="none" w="sm" len="sm"/>
          </a:ln>
          <a:effectLst/>
        </p:spPr>
        <p:txBody>
          <a:bodyPr vert="horz" wrap="square" lIns="36000" tIns="36000" rIns="36000" bIns="36000" numCol="1" rtlCol="0" anchor="ctr" anchorCtr="0" compatLnSpc="1">
            <a:prstTxWarp prst="textNoShape">
              <a:avLst/>
            </a:prstTxWarp>
          </a:bodyPr>
          <a:lstStyle/>
          <a:p>
            <a:pPr algn="ctr"/>
            <a:endParaRPr kumimoji="1" lang="ja-JP" altLang="en-US" sz="1100" b="1" i="0" u="none" strike="noStrike" cap="none" normalizeH="0" dirty="0">
              <a:ln>
                <a:noFill/>
              </a:ln>
              <a:solidFill>
                <a:schemeClr val="tx1"/>
              </a:solidFill>
              <a:effectLst/>
              <a:latin typeface="HGP創英ﾌﾟﾚｾﾞﾝｽEB" panose="02020800000000000000" pitchFamily="18" charset="-128"/>
              <a:ea typeface="HGP創英ﾌﾟﾚｾﾞﾝｽEB" panose="02020800000000000000" pitchFamily="18" charset="-128"/>
            </a:endParaRPr>
          </a:p>
        </p:txBody>
      </p:sp>
      <p:sp>
        <p:nvSpPr>
          <p:cNvPr id="47" name="テキスト ボックス 46">
            <a:extLst>
              <a:ext uri="{FF2B5EF4-FFF2-40B4-BE49-F238E27FC236}">
                <a16:creationId xmlns:a16="http://schemas.microsoft.com/office/drawing/2014/main" id="{5C6493F3-4DF1-50BA-720A-5F599B7047ED}"/>
              </a:ext>
            </a:extLst>
          </p:cNvPr>
          <p:cNvSpPr txBox="1"/>
          <p:nvPr/>
        </p:nvSpPr>
        <p:spPr>
          <a:xfrm>
            <a:off x="6096145" y="6127607"/>
            <a:ext cx="960355" cy="153888"/>
          </a:xfrm>
          <a:prstGeom prst="rect">
            <a:avLst/>
          </a:prstGeom>
          <a:noFill/>
        </p:spPr>
        <p:txBody>
          <a:bodyPr wrap="square" lIns="0" tIns="0" rIns="0" bIns="0" rtlCol="0" anchor="ctr" anchorCtr="0">
            <a:spAutoFit/>
          </a:bodyPr>
          <a:lstStyle/>
          <a:p>
            <a:pPr algn="ctr"/>
            <a:r>
              <a:rPr kumimoji="1" lang="ja-JP" altLang="en-US" sz="1000" dirty="0">
                <a:solidFill>
                  <a:schemeClr val="bg1"/>
                </a:solidFill>
              </a:rPr>
              <a:t>学校管理下外</a:t>
            </a:r>
          </a:p>
        </p:txBody>
      </p:sp>
      <p:sp>
        <p:nvSpPr>
          <p:cNvPr id="48" name="テキスト ボックス 47">
            <a:extLst>
              <a:ext uri="{FF2B5EF4-FFF2-40B4-BE49-F238E27FC236}">
                <a16:creationId xmlns:a16="http://schemas.microsoft.com/office/drawing/2014/main" id="{921531E1-C81C-B2C8-2CF5-07826B60BB65}"/>
              </a:ext>
            </a:extLst>
          </p:cNvPr>
          <p:cNvSpPr txBox="1"/>
          <p:nvPr/>
        </p:nvSpPr>
        <p:spPr>
          <a:xfrm>
            <a:off x="2428186" y="6091338"/>
            <a:ext cx="960355" cy="169277"/>
          </a:xfrm>
          <a:prstGeom prst="rect">
            <a:avLst/>
          </a:prstGeom>
          <a:noFill/>
        </p:spPr>
        <p:txBody>
          <a:bodyPr wrap="square" lIns="0" tIns="0" rIns="0" bIns="0" rtlCol="0" anchor="ctr" anchorCtr="0">
            <a:spAutoFit/>
          </a:bodyPr>
          <a:lstStyle/>
          <a:p>
            <a:pPr algn="ctr"/>
            <a:r>
              <a:rPr kumimoji="1" lang="ja-JP" altLang="en-US" sz="1100" dirty="0">
                <a:solidFill>
                  <a:schemeClr val="bg1"/>
                </a:solidFill>
              </a:rPr>
              <a:t>学校管理下内</a:t>
            </a:r>
          </a:p>
        </p:txBody>
      </p:sp>
      <p:sp>
        <p:nvSpPr>
          <p:cNvPr id="52" name="正方形/長方形 51">
            <a:extLst>
              <a:ext uri="{FF2B5EF4-FFF2-40B4-BE49-F238E27FC236}">
                <a16:creationId xmlns:a16="http://schemas.microsoft.com/office/drawing/2014/main" id="{2ECC613E-94FD-EDED-29AE-09BA37D90A1F}"/>
              </a:ext>
            </a:extLst>
          </p:cNvPr>
          <p:cNvSpPr/>
          <p:nvPr/>
        </p:nvSpPr>
        <p:spPr bwMode="auto">
          <a:xfrm>
            <a:off x="247648" y="8591333"/>
            <a:ext cx="209552" cy="793431"/>
          </a:xfrm>
          <a:prstGeom prst="rect">
            <a:avLst/>
          </a:prstGeom>
          <a:solidFill>
            <a:schemeClr val="tx1"/>
          </a:solidFill>
          <a:ln w="19050" cap="flat" cmpd="sng" algn="ctr">
            <a:no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algn="ctr"/>
            <a:r>
              <a:rPr kumimoji="1" lang="ja-JP" altLang="en-US" sz="1100" i="0" u="none" strike="noStrike" cap="none" normalizeH="0" dirty="0">
                <a:ln>
                  <a:noFill/>
                </a:ln>
                <a:solidFill>
                  <a:schemeClr val="bg1"/>
                </a:solidFill>
                <a:effectLst/>
                <a:latin typeface="+mn-ea"/>
                <a:ea typeface="+mn-ea"/>
              </a:rPr>
              <a:t>指導員</a:t>
            </a:r>
          </a:p>
        </p:txBody>
      </p:sp>
      <p:sp>
        <p:nvSpPr>
          <p:cNvPr id="53" name="正方形/長方形 52">
            <a:extLst>
              <a:ext uri="{FF2B5EF4-FFF2-40B4-BE49-F238E27FC236}">
                <a16:creationId xmlns:a16="http://schemas.microsoft.com/office/drawing/2014/main" id="{AC9ACFEE-EA2A-2E91-3D1C-728EA9C12B6E}"/>
              </a:ext>
            </a:extLst>
          </p:cNvPr>
          <p:cNvSpPr/>
          <p:nvPr/>
        </p:nvSpPr>
        <p:spPr bwMode="auto">
          <a:xfrm>
            <a:off x="257175" y="7203980"/>
            <a:ext cx="190500" cy="1351560"/>
          </a:xfrm>
          <a:prstGeom prst="rect">
            <a:avLst/>
          </a:prstGeom>
          <a:solidFill>
            <a:schemeClr val="tx1"/>
          </a:solidFill>
          <a:ln w="19050" cap="flat" cmpd="sng" algn="ctr">
            <a:no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algn="ctr"/>
            <a:r>
              <a:rPr kumimoji="1" lang="ja-JP" altLang="en-US" sz="1100" i="0" u="none" strike="noStrike" cap="none" normalizeH="0" dirty="0">
                <a:ln>
                  <a:noFill/>
                </a:ln>
                <a:solidFill>
                  <a:schemeClr val="bg1"/>
                </a:solidFill>
                <a:effectLst/>
                <a:latin typeface="+mn-ea"/>
                <a:ea typeface="+mn-ea"/>
              </a:rPr>
              <a:t>移行部活及び評価</a:t>
            </a:r>
          </a:p>
        </p:txBody>
      </p:sp>
      <p:sp>
        <p:nvSpPr>
          <p:cNvPr id="21" name="正方形/長方形 20">
            <a:extLst>
              <a:ext uri="{FF2B5EF4-FFF2-40B4-BE49-F238E27FC236}">
                <a16:creationId xmlns:a16="http://schemas.microsoft.com/office/drawing/2014/main" id="{9DD24BF0-BFEE-139F-043F-6BE15111D3C0}"/>
              </a:ext>
            </a:extLst>
          </p:cNvPr>
          <p:cNvSpPr/>
          <p:nvPr/>
        </p:nvSpPr>
        <p:spPr bwMode="auto">
          <a:xfrm>
            <a:off x="1445718" y="6252378"/>
            <a:ext cx="3202481" cy="196243"/>
          </a:xfrm>
          <a:prstGeom prst="rect">
            <a:avLst/>
          </a:prstGeom>
          <a:noFill/>
          <a:ln w="19050" cap="flat" cmpd="sng" algn="ctr">
            <a:no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r>
              <a:rPr lang="ja-JP" altLang="en-US" sz="900" b="1" dirty="0">
                <a:solidFill>
                  <a:srgbClr val="FF0000"/>
                </a:solidFill>
                <a:latin typeface="+mn-ea"/>
                <a:ea typeface="+mn-ea"/>
              </a:rPr>
              <a:t>●部活動地域移行推進委員会を立上げる（</a:t>
            </a:r>
            <a:r>
              <a:rPr lang="en-US" altLang="ja-JP" sz="900" b="1" dirty="0">
                <a:solidFill>
                  <a:srgbClr val="FF0000"/>
                </a:solidFill>
                <a:latin typeface="+mn-ea"/>
                <a:ea typeface="+mn-ea"/>
              </a:rPr>
              <a:t>R512/12</a:t>
            </a:r>
            <a:r>
              <a:rPr lang="ja-JP" altLang="en-US" sz="900" b="1" dirty="0">
                <a:solidFill>
                  <a:srgbClr val="FF0000"/>
                </a:solidFill>
                <a:latin typeface="+mn-ea"/>
                <a:ea typeface="+mn-ea"/>
              </a:rPr>
              <a:t>）</a:t>
            </a:r>
            <a:endParaRPr kumimoji="1" lang="ja-JP" altLang="en-US" sz="900" b="1" i="0" u="none" strike="noStrike" cap="none" normalizeH="0" dirty="0">
              <a:ln>
                <a:noFill/>
              </a:ln>
              <a:solidFill>
                <a:srgbClr val="FF0000"/>
              </a:solidFill>
              <a:effectLst/>
              <a:latin typeface="+mn-ea"/>
              <a:ea typeface="+mn-ea"/>
            </a:endParaRPr>
          </a:p>
        </p:txBody>
      </p:sp>
      <p:sp>
        <p:nvSpPr>
          <p:cNvPr id="32" name="四角形: 角を丸くする 31">
            <a:extLst>
              <a:ext uri="{FF2B5EF4-FFF2-40B4-BE49-F238E27FC236}">
                <a16:creationId xmlns:a16="http://schemas.microsoft.com/office/drawing/2014/main" id="{C3D19325-F579-433F-C161-A835C1A6CD74}"/>
              </a:ext>
            </a:extLst>
          </p:cNvPr>
          <p:cNvSpPr/>
          <p:nvPr/>
        </p:nvSpPr>
        <p:spPr bwMode="auto">
          <a:xfrm>
            <a:off x="585031" y="7203980"/>
            <a:ext cx="1870033" cy="1351560"/>
          </a:xfrm>
          <a:prstGeom prst="roundRect">
            <a:avLst/>
          </a:prstGeom>
          <a:solidFill>
            <a:schemeClr val="bg1"/>
          </a:solidFill>
          <a:ln w="19050" cap="flat" cmpd="sng" algn="ctr">
            <a:solidFill>
              <a:srgbClr val="FFC000"/>
            </a:solidFill>
            <a:prstDash val="solid"/>
            <a:round/>
            <a:headEnd type="none" w="sm" len="sm"/>
            <a:tailEnd type="none" w="sm" len="sm"/>
          </a:ln>
          <a:effectLst/>
        </p:spPr>
        <p:txBody>
          <a:bodyPr vert="horz" wrap="square" lIns="0" tIns="36000" rIns="0" bIns="36000" numCol="1" rtlCol="0" anchor="t" anchorCtr="0" compatLnSpc="1">
            <a:prstTxWarp prst="textNoShape">
              <a:avLst/>
            </a:prstTxWarp>
          </a:bodyPr>
          <a:lstStyle/>
          <a:p>
            <a:r>
              <a:rPr kumimoji="1" lang="ja-JP" altLang="en-US" sz="1100" b="1" i="0" u="none" strike="noStrike" cap="none" normalizeH="0" dirty="0">
                <a:ln>
                  <a:noFill/>
                </a:ln>
                <a:solidFill>
                  <a:srgbClr val="FF0000"/>
                </a:solidFill>
                <a:effectLst/>
                <a:latin typeface="Meiryo UI" panose="020B0604030504040204" pitchFamily="50" charset="-128"/>
                <a:ea typeface="Meiryo UI" panose="020B0604030504040204" pitchFamily="50" charset="-128"/>
              </a:rPr>
              <a:t>Ｒ５年度夏～</a:t>
            </a:r>
            <a:endParaRPr kumimoji="1" lang="en-US" altLang="ja-JP" sz="1100" b="1" i="0" u="none" strike="noStrike" cap="none" normalizeH="0" dirty="0">
              <a:ln>
                <a:noFill/>
              </a:ln>
              <a:solidFill>
                <a:srgbClr val="FF0000"/>
              </a:solidFill>
              <a:effectLst/>
              <a:latin typeface="Meiryo UI" panose="020B0604030504040204" pitchFamily="50" charset="-128"/>
              <a:ea typeface="Meiryo UI" panose="020B0604030504040204" pitchFamily="50" charset="-128"/>
            </a:endParaRPr>
          </a:p>
          <a:p>
            <a:r>
              <a:rPr lang="ja-JP" altLang="en-US" sz="1100" b="1" dirty="0">
                <a:solidFill>
                  <a:schemeClr val="tx1"/>
                </a:solidFill>
                <a:latin typeface="Meiryo UI" panose="020B0604030504040204" pitchFamily="50" charset="-128"/>
                <a:ea typeface="Meiryo UI" panose="020B0604030504040204" pitchFamily="50" charset="-128"/>
              </a:rPr>
              <a:t>・アーチェリー（東海中学校）</a:t>
            </a:r>
            <a:endParaRPr lang="en-US" altLang="ja-JP" sz="1100" b="1" dirty="0">
              <a:solidFill>
                <a:schemeClr val="tx1"/>
              </a:solidFill>
              <a:latin typeface="Meiryo UI" panose="020B0604030504040204" pitchFamily="50" charset="-128"/>
              <a:ea typeface="Meiryo UI" panose="020B0604030504040204" pitchFamily="50" charset="-128"/>
            </a:endParaRPr>
          </a:p>
          <a:p>
            <a:r>
              <a:rPr lang="ja-JP" altLang="en-US" sz="1100" b="1" dirty="0">
                <a:solidFill>
                  <a:schemeClr val="tx1"/>
                </a:solidFill>
                <a:latin typeface="Meiryo UI" panose="020B0604030504040204" pitchFamily="50" charset="-128"/>
                <a:ea typeface="Meiryo UI" panose="020B0604030504040204" pitchFamily="50" charset="-128"/>
              </a:rPr>
              <a:t>・弓道（額田中学校）</a:t>
            </a:r>
            <a:endParaRPr lang="en-US" altLang="ja-JP" sz="1100" b="1" dirty="0">
              <a:solidFill>
                <a:schemeClr val="tx1"/>
              </a:solidFill>
              <a:latin typeface="Meiryo UI" panose="020B0604030504040204" pitchFamily="50" charset="-128"/>
              <a:ea typeface="Meiryo UI" panose="020B0604030504040204" pitchFamily="50" charset="-128"/>
            </a:endParaRPr>
          </a:p>
          <a:p>
            <a:r>
              <a:rPr lang="ja-JP" altLang="en-US" sz="1100" b="1" dirty="0">
                <a:solidFill>
                  <a:schemeClr val="tx1"/>
                </a:solidFill>
                <a:latin typeface="Meiryo UI" panose="020B0604030504040204" pitchFamily="50" charset="-128"/>
                <a:ea typeface="Meiryo UI" panose="020B0604030504040204" pitchFamily="50" charset="-128"/>
              </a:rPr>
              <a:t>＜意見＞</a:t>
            </a:r>
            <a:endParaRPr lang="en-US" altLang="ja-JP" sz="1100" b="1" dirty="0">
              <a:solidFill>
                <a:schemeClr val="tx1"/>
              </a:solidFill>
              <a:latin typeface="Meiryo UI" panose="020B0604030504040204" pitchFamily="50" charset="-128"/>
              <a:ea typeface="Meiryo UI" panose="020B0604030504040204" pitchFamily="50" charset="-128"/>
            </a:endParaRPr>
          </a:p>
          <a:p>
            <a:r>
              <a:rPr lang="ja-JP" altLang="en-US" sz="1100" b="1" dirty="0">
                <a:solidFill>
                  <a:schemeClr val="tx1"/>
                </a:solidFill>
                <a:latin typeface="Meiryo UI" panose="020B0604030504040204" pitchFamily="50" charset="-128"/>
                <a:ea typeface="Meiryo UI" panose="020B0604030504040204" pitchFamily="50" charset="-128"/>
              </a:rPr>
              <a:t>・子どもからは肯定的な声</a:t>
            </a:r>
            <a:endParaRPr lang="en-US" altLang="ja-JP" sz="1100" b="1" dirty="0">
              <a:solidFill>
                <a:schemeClr val="tx1"/>
              </a:solidFill>
              <a:latin typeface="Meiryo UI" panose="020B0604030504040204" pitchFamily="50" charset="-128"/>
              <a:ea typeface="Meiryo UI" panose="020B0604030504040204" pitchFamily="50" charset="-128"/>
            </a:endParaRPr>
          </a:p>
          <a:p>
            <a:r>
              <a:rPr lang="ja-JP" altLang="en-US" sz="1100" b="1" dirty="0">
                <a:solidFill>
                  <a:schemeClr val="tx1"/>
                </a:solidFill>
                <a:latin typeface="Meiryo UI" panose="020B0604030504040204" pitchFamily="50" charset="-128"/>
                <a:ea typeface="Meiryo UI" panose="020B0604030504040204" pitchFamily="50" charset="-128"/>
              </a:rPr>
              <a:t>・通学中学校にない部活動に</a:t>
            </a:r>
            <a:endParaRPr lang="en-US" altLang="ja-JP" sz="1100" b="1" dirty="0">
              <a:solidFill>
                <a:schemeClr val="tx1"/>
              </a:solidFill>
              <a:latin typeface="Meiryo UI" panose="020B0604030504040204" pitchFamily="50" charset="-128"/>
              <a:ea typeface="Meiryo UI" panose="020B0604030504040204" pitchFamily="50" charset="-128"/>
            </a:endParaRPr>
          </a:p>
          <a:p>
            <a:r>
              <a:rPr lang="ja-JP" altLang="en-US" sz="1100" b="1" dirty="0">
                <a:solidFill>
                  <a:schemeClr val="tx1"/>
                </a:solidFill>
                <a:latin typeface="Meiryo UI" panose="020B0604030504040204" pitchFamily="50" charset="-128"/>
                <a:ea typeface="Meiryo UI" panose="020B0604030504040204" pitchFamily="50" charset="-128"/>
              </a:rPr>
              <a:t>　入れる　　　　など</a:t>
            </a:r>
            <a:endParaRPr lang="en-US" altLang="ja-JP" sz="1100" b="1" dirty="0">
              <a:solidFill>
                <a:schemeClr val="tx1"/>
              </a:solidFill>
              <a:latin typeface="Meiryo UI" panose="020B0604030504040204" pitchFamily="50" charset="-128"/>
              <a:ea typeface="Meiryo UI" panose="020B0604030504040204" pitchFamily="50" charset="-128"/>
            </a:endParaRPr>
          </a:p>
        </p:txBody>
      </p:sp>
      <p:sp>
        <p:nvSpPr>
          <p:cNvPr id="42" name="四角形: 角を丸くする 41">
            <a:extLst>
              <a:ext uri="{FF2B5EF4-FFF2-40B4-BE49-F238E27FC236}">
                <a16:creationId xmlns:a16="http://schemas.microsoft.com/office/drawing/2014/main" id="{9D626C3D-1506-C726-BE25-D65CF38E8E6D}"/>
              </a:ext>
            </a:extLst>
          </p:cNvPr>
          <p:cNvSpPr/>
          <p:nvPr/>
        </p:nvSpPr>
        <p:spPr bwMode="auto">
          <a:xfrm>
            <a:off x="2492840" y="7203980"/>
            <a:ext cx="1583537" cy="1351560"/>
          </a:xfrm>
          <a:prstGeom prst="roundRect">
            <a:avLst/>
          </a:prstGeom>
          <a:solidFill>
            <a:schemeClr val="bg1"/>
          </a:solidFill>
          <a:ln w="19050" cap="flat" cmpd="sng" algn="ctr">
            <a:solidFill>
              <a:srgbClr val="FFC000"/>
            </a:solidFill>
            <a:prstDash val="solid"/>
            <a:round/>
            <a:headEnd type="none" w="sm" len="sm"/>
            <a:tailEnd type="none" w="sm" len="sm"/>
          </a:ln>
          <a:effectLst/>
        </p:spPr>
        <p:txBody>
          <a:bodyPr vert="horz" wrap="square" lIns="36000" tIns="36000" rIns="36000" bIns="36000" numCol="1" rtlCol="0" anchor="t" anchorCtr="0" compatLnSpc="1">
            <a:prstTxWarp prst="textNoShape">
              <a:avLst/>
            </a:prstTxWarp>
          </a:bodyPr>
          <a:lstStyle/>
          <a:p>
            <a:r>
              <a:rPr kumimoji="1" lang="ja-JP" altLang="en-US" sz="1100" b="1" i="0" u="none" strike="noStrike" cap="none" normalizeH="0" dirty="0">
                <a:ln>
                  <a:noFill/>
                </a:ln>
                <a:solidFill>
                  <a:srgbClr val="FF0000"/>
                </a:solidFill>
                <a:effectLst/>
                <a:latin typeface="Meiryo UI" panose="020B0604030504040204" pitchFamily="50" charset="-128"/>
                <a:ea typeface="Meiryo UI" panose="020B0604030504040204" pitchFamily="50" charset="-128"/>
              </a:rPr>
              <a:t>Ｒ６年度夏～</a:t>
            </a:r>
            <a:endParaRPr kumimoji="1" lang="en-US" altLang="ja-JP" sz="1100" b="1" i="0" u="none" strike="noStrike" cap="none" normalizeH="0" dirty="0">
              <a:ln>
                <a:noFill/>
              </a:ln>
              <a:solidFill>
                <a:srgbClr val="FF0000"/>
              </a:solidFill>
              <a:effectLst/>
              <a:latin typeface="Meiryo UI" panose="020B0604030504040204" pitchFamily="50" charset="-128"/>
              <a:ea typeface="Meiryo UI" panose="020B0604030504040204" pitchFamily="50" charset="-128"/>
            </a:endParaRPr>
          </a:p>
          <a:p>
            <a:r>
              <a:rPr lang="en-US" altLang="ja-JP" sz="1100" dirty="0">
                <a:solidFill>
                  <a:schemeClr val="tx1"/>
                </a:solidFill>
                <a:latin typeface="Meiryo UI" panose="020B0604030504040204" pitchFamily="50" charset="-128"/>
                <a:ea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rPr>
              <a:t>４ブロック割</a:t>
            </a:r>
            <a:r>
              <a:rPr lang="en-US" altLang="ja-JP" sz="1100" dirty="0">
                <a:solidFill>
                  <a:schemeClr val="tx1"/>
                </a:solidFill>
                <a:latin typeface="Meiryo UI" panose="020B0604030504040204" pitchFamily="50" charset="-128"/>
                <a:ea typeface="Meiryo UI" panose="020B0604030504040204" pitchFamily="50" charset="-128"/>
              </a:rPr>
              <a:t>】</a:t>
            </a:r>
          </a:p>
          <a:p>
            <a:r>
              <a:rPr lang="ja-JP" altLang="en-US" sz="1100" dirty="0">
                <a:solidFill>
                  <a:schemeClr val="tx1"/>
                </a:solidFill>
                <a:latin typeface="Meiryo UI" panose="020B0604030504040204" pitchFamily="50" charset="-128"/>
                <a:ea typeface="Meiryo UI" panose="020B0604030504040204" pitchFamily="50" charset="-128"/>
              </a:rPr>
              <a:t>・ソフトボール</a:t>
            </a:r>
            <a:endParaRPr lang="en-US" altLang="ja-JP" sz="1100" dirty="0">
              <a:solidFill>
                <a:schemeClr val="tx1"/>
              </a:solidFill>
              <a:latin typeface="Meiryo UI" panose="020B0604030504040204" pitchFamily="50" charset="-128"/>
              <a:ea typeface="Meiryo UI" panose="020B0604030504040204" pitchFamily="50" charset="-128"/>
            </a:endParaRPr>
          </a:p>
          <a:p>
            <a:r>
              <a:rPr kumimoji="1" lang="ja-JP" altLang="en-US" sz="1100" i="0" u="none" strike="noStrike" cap="none" normalizeH="0" dirty="0">
                <a:ln>
                  <a:noFill/>
                </a:ln>
                <a:solidFill>
                  <a:schemeClr val="tx1"/>
                </a:solidFill>
                <a:effectLst/>
                <a:latin typeface="Meiryo UI" panose="020B0604030504040204" pitchFamily="50" charset="-128"/>
                <a:ea typeface="Meiryo UI" panose="020B0604030504040204" pitchFamily="50" charset="-128"/>
              </a:rPr>
              <a:t>・ハンドボール</a:t>
            </a:r>
            <a:endParaRPr kumimoji="1" lang="en-US" altLang="ja-JP" sz="1100" i="0" u="none" strike="noStrike" cap="none" normalizeH="0" dirty="0">
              <a:ln>
                <a:noFill/>
              </a:ln>
              <a:solidFill>
                <a:schemeClr val="tx1"/>
              </a:solidFill>
              <a:effectLst/>
              <a:latin typeface="Meiryo UI" panose="020B0604030504040204" pitchFamily="50" charset="-128"/>
              <a:ea typeface="Meiryo UI" panose="020B0604030504040204" pitchFamily="50" charset="-128"/>
            </a:endParaRPr>
          </a:p>
          <a:p>
            <a:endParaRPr kumimoji="1" lang="en-US" altLang="ja-JP" sz="1100" i="0" u="none" strike="noStrike" cap="none" normalizeH="0" dirty="0">
              <a:ln>
                <a:noFill/>
              </a:ln>
              <a:solidFill>
                <a:schemeClr val="tx1"/>
              </a:solidFill>
              <a:effectLst/>
              <a:latin typeface="Meiryo UI" panose="020B0604030504040204" pitchFamily="50" charset="-128"/>
              <a:ea typeface="Meiryo UI" panose="020B0604030504040204" pitchFamily="50" charset="-128"/>
            </a:endParaRPr>
          </a:p>
          <a:p>
            <a:r>
              <a:rPr kumimoji="1" lang="en-US" altLang="ja-JP" sz="1100" i="0" u="none" strike="noStrike" cap="none" normalizeH="0" dirty="0">
                <a:ln>
                  <a:noFill/>
                </a:ln>
                <a:solidFill>
                  <a:schemeClr val="tx1"/>
                </a:solidFill>
                <a:effectLst/>
                <a:latin typeface="Meiryo UI" panose="020B0604030504040204" pitchFamily="50" charset="-128"/>
                <a:ea typeface="Meiryo UI" panose="020B0604030504040204" pitchFamily="50" charset="-128"/>
              </a:rPr>
              <a:t>【</a:t>
            </a:r>
            <a:r>
              <a:rPr kumimoji="1" lang="ja-JP" altLang="en-US" sz="1100" i="0" u="none" strike="noStrike" cap="none" normalizeH="0" dirty="0">
                <a:ln>
                  <a:noFill/>
                </a:ln>
                <a:solidFill>
                  <a:schemeClr val="tx1"/>
                </a:solidFill>
                <a:effectLst/>
                <a:latin typeface="Meiryo UI" panose="020B0604030504040204" pitchFamily="50" charset="-128"/>
                <a:ea typeface="Meiryo UI" panose="020B0604030504040204" pitchFamily="50" charset="-128"/>
              </a:rPr>
              <a:t>２ブロック割</a:t>
            </a:r>
            <a:r>
              <a:rPr kumimoji="1" lang="en-US" altLang="ja-JP" sz="1100" i="0" u="none" strike="noStrike" cap="none" normalizeH="0" dirty="0">
                <a:ln>
                  <a:noFill/>
                </a:ln>
                <a:solidFill>
                  <a:schemeClr val="tx1"/>
                </a:solidFill>
                <a:effectLst/>
                <a:latin typeface="Meiryo UI" panose="020B0604030504040204" pitchFamily="50" charset="-128"/>
                <a:ea typeface="Meiryo UI" panose="020B0604030504040204" pitchFamily="50" charset="-128"/>
              </a:rPr>
              <a:t>】</a:t>
            </a:r>
          </a:p>
          <a:p>
            <a:r>
              <a:rPr lang="ja-JP" altLang="en-US" sz="1100" dirty="0">
                <a:solidFill>
                  <a:schemeClr val="tx1"/>
                </a:solidFill>
                <a:latin typeface="Meiryo UI" panose="020B0604030504040204" pitchFamily="50" charset="-128"/>
                <a:ea typeface="Meiryo UI" panose="020B0604030504040204" pitchFamily="50" charset="-128"/>
              </a:rPr>
              <a:t>・柔道</a:t>
            </a:r>
            <a:endParaRPr kumimoji="1" lang="ja-JP" altLang="en-US" sz="1100" i="0" u="none" strike="noStrike" cap="none" normalizeH="0" dirty="0">
              <a:ln>
                <a:noFill/>
              </a:ln>
              <a:solidFill>
                <a:schemeClr val="tx1"/>
              </a:solidFill>
              <a:effectLst/>
              <a:latin typeface="Meiryo UI" panose="020B0604030504040204" pitchFamily="50" charset="-128"/>
              <a:ea typeface="Meiryo UI" panose="020B0604030504040204" pitchFamily="50" charset="-128"/>
            </a:endParaRPr>
          </a:p>
        </p:txBody>
      </p:sp>
      <p:sp>
        <p:nvSpPr>
          <p:cNvPr id="44" name="四角形: 角を丸くする 43">
            <a:extLst>
              <a:ext uri="{FF2B5EF4-FFF2-40B4-BE49-F238E27FC236}">
                <a16:creationId xmlns:a16="http://schemas.microsoft.com/office/drawing/2014/main" id="{3B4D607A-2196-728E-F7E7-DFDC5D3DB457}"/>
              </a:ext>
            </a:extLst>
          </p:cNvPr>
          <p:cNvSpPr/>
          <p:nvPr/>
        </p:nvSpPr>
        <p:spPr bwMode="auto">
          <a:xfrm>
            <a:off x="4114151" y="7203980"/>
            <a:ext cx="1698143" cy="1351560"/>
          </a:xfrm>
          <a:prstGeom prst="roundRect">
            <a:avLst/>
          </a:prstGeom>
          <a:solidFill>
            <a:schemeClr val="bg1"/>
          </a:solidFill>
          <a:ln w="19050" cap="flat" cmpd="sng" algn="ctr">
            <a:solidFill>
              <a:srgbClr val="FFC000"/>
            </a:solidFill>
            <a:prstDash val="solid"/>
            <a:round/>
            <a:headEnd type="none" w="sm" len="sm"/>
            <a:tailEnd type="none" w="sm" len="sm"/>
          </a:ln>
          <a:effectLst/>
        </p:spPr>
        <p:txBody>
          <a:bodyPr vert="horz" wrap="square" lIns="36000" tIns="36000" rIns="0" bIns="36000" numCol="1" rtlCol="0" anchor="t" anchorCtr="0" compatLnSpc="1">
            <a:prstTxWarp prst="textNoShape">
              <a:avLst/>
            </a:prstTxWarp>
          </a:bodyPr>
          <a:lstStyle/>
          <a:p>
            <a:r>
              <a:rPr kumimoji="1" lang="ja-JP" altLang="en-US" sz="1100" b="1" i="0" u="none" strike="noStrike" cap="none" normalizeH="0" dirty="0">
                <a:ln>
                  <a:noFill/>
                </a:ln>
                <a:solidFill>
                  <a:srgbClr val="FF0000"/>
                </a:solidFill>
                <a:effectLst/>
                <a:latin typeface="Meiryo UI" panose="020B0604030504040204" pitchFamily="50" charset="-128"/>
                <a:ea typeface="Meiryo UI" panose="020B0604030504040204" pitchFamily="50" charset="-128"/>
              </a:rPr>
              <a:t>Ｒ７年度夏～</a:t>
            </a:r>
            <a:endParaRPr kumimoji="1" lang="en-US" altLang="ja-JP" sz="1100" b="1" i="0" u="none" strike="noStrike" cap="none" normalizeH="0" dirty="0">
              <a:ln>
                <a:noFill/>
              </a:ln>
              <a:solidFill>
                <a:srgbClr val="FF0000"/>
              </a:solidFill>
              <a:effectLst/>
              <a:latin typeface="Meiryo UI" panose="020B0604030504040204" pitchFamily="50" charset="-128"/>
              <a:ea typeface="Meiryo UI" panose="020B0604030504040204" pitchFamily="50" charset="-128"/>
            </a:endParaRPr>
          </a:p>
          <a:p>
            <a:r>
              <a:rPr kumimoji="1" lang="en-US" altLang="ja-JP" sz="1100" i="0" u="none" strike="noStrike" cap="none" normalizeH="0" dirty="0">
                <a:ln>
                  <a:noFill/>
                </a:ln>
                <a:solidFill>
                  <a:schemeClr val="tx1"/>
                </a:solidFill>
                <a:effectLst/>
                <a:latin typeface="Meiryo UI" panose="020B0604030504040204" pitchFamily="50" charset="-128"/>
                <a:ea typeface="Meiryo UI" panose="020B0604030504040204" pitchFamily="50" charset="-128"/>
              </a:rPr>
              <a:t>【</a:t>
            </a:r>
            <a:r>
              <a:rPr kumimoji="1" lang="ja-JP" altLang="en-US" sz="1100" i="0" u="none" strike="noStrike" cap="none" normalizeH="0" dirty="0">
                <a:ln>
                  <a:noFill/>
                </a:ln>
                <a:solidFill>
                  <a:schemeClr val="tx1"/>
                </a:solidFill>
                <a:effectLst/>
                <a:latin typeface="Meiryo UI" panose="020B0604030504040204" pitchFamily="50" charset="-128"/>
                <a:ea typeface="Meiryo UI" panose="020B0604030504040204" pitchFamily="50" charset="-128"/>
              </a:rPr>
              <a:t>８ブロック割</a:t>
            </a:r>
            <a:r>
              <a:rPr kumimoji="1" lang="en-US" altLang="ja-JP" sz="1100" i="0" u="none" strike="noStrike" cap="none" normalizeH="0" dirty="0">
                <a:ln>
                  <a:noFill/>
                </a:ln>
                <a:solidFill>
                  <a:schemeClr val="tx1"/>
                </a:solidFill>
                <a:effectLst/>
                <a:latin typeface="Meiryo UI" panose="020B0604030504040204" pitchFamily="50" charset="-128"/>
                <a:ea typeface="Meiryo UI" panose="020B0604030504040204" pitchFamily="50" charset="-128"/>
              </a:rPr>
              <a:t>】</a:t>
            </a:r>
          </a:p>
          <a:p>
            <a:r>
              <a:rPr lang="ja-JP" altLang="en-US" sz="1100" dirty="0">
                <a:solidFill>
                  <a:schemeClr val="tx1"/>
                </a:solidFill>
                <a:latin typeface="Meiryo UI" panose="020B0604030504040204" pitchFamily="50" charset="-128"/>
                <a:ea typeface="Meiryo UI" panose="020B0604030504040204" pitchFamily="50" charset="-128"/>
              </a:rPr>
              <a:t>陸上、サッカー、野球、剣道</a:t>
            </a:r>
            <a:endParaRPr lang="en-US" altLang="ja-JP" sz="1100" dirty="0">
              <a:solidFill>
                <a:schemeClr val="tx1"/>
              </a:solidFill>
              <a:latin typeface="Meiryo UI" panose="020B0604030504040204" pitchFamily="50" charset="-128"/>
              <a:ea typeface="Meiryo UI" panose="020B0604030504040204" pitchFamily="50" charset="-128"/>
            </a:endParaRPr>
          </a:p>
          <a:p>
            <a:r>
              <a:rPr kumimoji="1" lang="ja-JP" altLang="en-US" sz="1100" i="0" u="none" strike="noStrike" cap="none" normalizeH="0" dirty="0">
                <a:ln>
                  <a:noFill/>
                </a:ln>
                <a:solidFill>
                  <a:schemeClr val="tx1"/>
                </a:solidFill>
                <a:effectLst/>
                <a:latin typeface="Meiryo UI" panose="020B0604030504040204" pitchFamily="50" charset="-128"/>
                <a:ea typeface="Meiryo UI" panose="020B0604030504040204" pitchFamily="50" charset="-128"/>
              </a:rPr>
              <a:t>ソフトテニス、バレーボール</a:t>
            </a:r>
            <a:endParaRPr lang="en-US" altLang="ja-JP" sz="1100" dirty="0">
              <a:solidFill>
                <a:schemeClr val="tx1"/>
              </a:solidFill>
              <a:latin typeface="Meiryo UI" panose="020B0604030504040204" pitchFamily="50" charset="-128"/>
              <a:ea typeface="Meiryo UI" panose="020B0604030504040204" pitchFamily="50" charset="-128"/>
            </a:endParaRPr>
          </a:p>
          <a:p>
            <a:r>
              <a:rPr kumimoji="1" lang="ja-JP" altLang="en-US" sz="1100" i="0" u="none" strike="noStrike" cap="none" normalizeH="0" dirty="0">
                <a:ln>
                  <a:noFill/>
                </a:ln>
                <a:solidFill>
                  <a:schemeClr val="tx1"/>
                </a:solidFill>
                <a:effectLst/>
                <a:latin typeface="Meiryo UI" panose="020B0604030504040204" pitchFamily="50" charset="-128"/>
                <a:ea typeface="Meiryo UI" panose="020B0604030504040204" pitchFamily="50" charset="-128"/>
              </a:rPr>
              <a:t>卓球、バスケットボール</a:t>
            </a:r>
            <a:endParaRPr kumimoji="1" lang="en-US" altLang="ja-JP" sz="1100" i="0" u="none" strike="noStrike" cap="none" normalizeH="0" dirty="0">
              <a:ln>
                <a:noFill/>
              </a:ln>
              <a:solidFill>
                <a:schemeClr val="tx1"/>
              </a:solidFill>
              <a:effectLst/>
              <a:latin typeface="Meiryo UI" panose="020B0604030504040204" pitchFamily="50" charset="-128"/>
              <a:ea typeface="Meiryo UI" panose="020B0604030504040204" pitchFamily="50" charset="-128"/>
            </a:endParaRPr>
          </a:p>
          <a:p>
            <a:r>
              <a:rPr lang="en-US" altLang="ja-JP" sz="1100" dirty="0">
                <a:solidFill>
                  <a:schemeClr val="tx1"/>
                </a:solidFill>
                <a:latin typeface="Meiryo UI" panose="020B0604030504040204" pitchFamily="50" charset="-128"/>
                <a:ea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rPr>
              <a:t>文科系</a:t>
            </a:r>
            <a:r>
              <a:rPr lang="en-US" altLang="ja-JP" sz="1100" dirty="0">
                <a:solidFill>
                  <a:schemeClr val="tx1"/>
                </a:solidFill>
                <a:latin typeface="Meiryo UI" panose="020B0604030504040204" pitchFamily="50" charset="-128"/>
                <a:ea typeface="Meiryo UI" panose="020B0604030504040204" pitchFamily="50" charset="-128"/>
              </a:rPr>
              <a:t>】</a:t>
            </a:r>
          </a:p>
          <a:p>
            <a:r>
              <a:rPr kumimoji="1" lang="ja-JP" altLang="en-US" sz="1100" i="0" u="none" strike="noStrike" cap="none" normalizeH="0" dirty="0">
                <a:ln>
                  <a:noFill/>
                </a:ln>
                <a:solidFill>
                  <a:schemeClr val="tx1"/>
                </a:solidFill>
                <a:effectLst/>
                <a:latin typeface="Meiryo UI" panose="020B0604030504040204" pitchFamily="50" charset="-128"/>
                <a:ea typeface="Meiryo UI" panose="020B0604030504040204" pitchFamily="50" charset="-128"/>
              </a:rPr>
              <a:t>吹奏楽、合唱、オーケストラ</a:t>
            </a:r>
            <a:endParaRPr kumimoji="1" lang="en-US" altLang="ja-JP" sz="1100" i="0" u="none" strike="noStrike" cap="none" normalizeH="0" dirty="0">
              <a:ln>
                <a:noFill/>
              </a:ln>
              <a:solidFill>
                <a:schemeClr val="tx1"/>
              </a:solidFill>
              <a:effectLst/>
              <a:latin typeface="Meiryo UI" panose="020B0604030504040204" pitchFamily="50" charset="-128"/>
              <a:ea typeface="Meiryo UI" panose="020B0604030504040204" pitchFamily="50" charset="-128"/>
            </a:endParaRPr>
          </a:p>
        </p:txBody>
      </p:sp>
      <p:sp>
        <p:nvSpPr>
          <p:cNvPr id="49" name="正方形/長方形 48">
            <a:extLst>
              <a:ext uri="{FF2B5EF4-FFF2-40B4-BE49-F238E27FC236}">
                <a16:creationId xmlns:a16="http://schemas.microsoft.com/office/drawing/2014/main" id="{5408CD64-92D3-46BB-2E05-12CB1A7E04DD}"/>
              </a:ext>
            </a:extLst>
          </p:cNvPr>
          <p:cNvSpPr/>
          <p:nvPr/>
        </p:nvSpPr>
        <p:spPr bwMode="auto">
          <a:xfrm>
            <a:off x="491372" y="9210675"/>
            <a:ext cx="5320922" cy="183615"/>
          </a:xfrm>
          <a:prstGeom prst="rect">
            <a:avLst/>
          </a:prstGeom>
          <a:solidFill>
            <a:schemeClr val="bg1"/>
          </a:solidFill>
          <a:ln w="9525" cap="flat" cmpd="sng" algn="ctr">
            <a:solidFill>
              <a:schemeClr val="tx1"/>
            </a:solidFill>
            <a:prstDash val="solid"/>
            <a:round/>
            <a:headEnd type="none" w="sm" len="sm"/>
            <a:tailEnd type="none" w="sm" len="sm"/>
          </a:ln>
          <a:effectLst/>
        </p:spPr>
        <p:txBody>
          <a:bodyPr vert="horz" wrap="square" lIns="36000" tIns="36000" rIns="36000" bIns="36000" numCol="1" rtlCol="0" anchor="ctr" anchorCtr="0" compatLnSpc="1">
            <a:prstTxWarp prst="textNoShape">
              <a:avLst/>
            </a:prstTxWarp>
          </a:bodyPr>
          <a:lstStyle/>
          <a:p>
            <a:pPr algn="ctr"/>
            <a:r>
              <a:rPr kumimoji="1" lang="ja-JP" altLang="en-US" sz="1000" i="0" u="none" strike="noStrike" cap="none" normalizeH="0" dirty="0">
                <a:ln>
                  <a:noFill/>
                </a:ln>
                <a:solidFill>
                  <a:schemeClr val="tx1"/>
                </a:solidFill>
                <a:effectLst/>
                <a:latin typeface="+mj-ea"/>
                <a:ea typeface="+mj-ea"/>
              </a:rPr>
              <a:t>対象者：一般の方、大学生、小学校教員等（中学校教員は顧問として従事）、報酬：</a:t>
            </a:r>
            <a:r>
              <a:rPr kumimoji="1" lang="en-US" altLang="ja-JP" sz="1000" i="0" u="none" strike="noStrike" cap="none" normalizeH="0" dirty="0">
                <a:ln>
                  <a:noFill/>
                </a:ln>
                <a:solidFill>
                  <a:schemeClr val="tx1"/>
                </a:solidFill>
                <a:effectLst/>
                <a:latin typeface="+mj-ea"/>
                <a:ea typeface="+mj-ea"/>
              </a:rPr>
              <a:t>1,510</a:t>
            </a:r>
            <a:r>
              <a:rPr kumimoji="1" lang="ja-JP" altLang="en-US" sz="1000" i="0" u="none" strike="noStrike" cap="none" normalizeH="0" dirty="0">
                <a:ln>
                  <a:noFill/>
                </a:ln>
                <a:solidFill>
                  <a:schemeClr val="tx1"/>
                </a:solidFill>
                <a:effectLst/>
                <a:latin typeface="+mj-ea"/>
                <a:ea typeface="+mj-ea"/>
              </a:rPr>
              <a:t>円／</a:t>
            </a:r>
            <a:r>
              <a:rPr kumimoji="1" lang="en-US" altLang="ja-JP" sz="1000" i="0" u="none" strike="noStrike" cap="none" normalizeH="0" dirty="0">
                <a:ln>
                  <a:noFill/>
                </a:ln>
                <a:solidFill>
                  <a:schemeClr val="tx1"/>
                </a:solidFill>
                <a:effectLst/>
                <a:latin typeface="+mj-ea"/>
                <a:ea typeface="+mj-ea"/>
              </a:rPr>
              <a:t>1</a:t>
            </a:r>
            <a:r>
              <a:rPr kumimoji="1" lang="ja-JP" altLang="en-US" sz="1000" i="0" u="none" strike="noStrike" cap="none" normalizeH="0" dirty="0">
                <a:ln>
                  <a:noFill/>
                </a:ln>
                <a:solidFill>
                  <a:schemeClr val="tx1"/>
                </a:solidFill>
                <a:effectLst/>
                <a:latin typeface="+mj-ea"/>
                <a:ea typeface="+mj-ea"/>
              </a:rPr>
              <a:t>時間</a:t>
            </a:r>
          </a:p>
        </p:txBody>
      </p:sp>
      <p:sp>
        <p:nvSpPr>
          <p:cNvPr id="59" name="矢印: 五方向 58">
            <a:extLst>
              <a:ext uri="{FF2B5EF4-FFF2-40B4-BE49-F238E27FC236}">
                <a16:creationId xmlns:a16="http://schemas.microsoft.com/office/drawing/2014/main" id="{59D1C75D-2057-6482-65EC-4D7E2FAF8CCF}"/>
              </a:ext>
            </a:extLst>
          </p:cNvPr>
          <p:cNvSpPr/>
          <p:nvPr/>
        </p:nvSpPr>
        <p:spPr bwMode="auto">
          <a:xfrm>
            <a:off x="588161" y="8591333"/>
            <a:ext cx="555669" cy="596827"/>
          </a:xfrm>
          <a:prstGeom prst="homePlate">
            <a:avLst>
              <a:gd name="adj" fmla="val 15712"/>
            </a:avLst>
          </a:prstGeom>
          <a:solidFill>
            <a:schemeClr val="bg1"/>
          </a:solidFill>
          <a:ln w="19050" cap="flat" cmpd="sng" algn="ctr">
            <a:solidFill>
              <a:srgbClr val="00B0F0"/>
            </a:solidFill>
            <a:prstDash val="solid"/>
            <a:round/>
            <a:headEnd type="none" w="sm" len="sm"/>
            <a:tailEnd type="none" w="sm" len="sm"/>
          </a:ln>
          <a:effectLst/>
        </p:spPr>
        <p:txBody>
          <a:bodyPr vert="horz" wrap="square" lIns="36000" tIns="36000" rIns="0" bIns="36000" numCol="1" rtlCol="0" anchor="ctr" anchorCtr="0" compatLnSpc="1">
            <a:prstTxWarp prst="textNoShape">
              <a:avLst/>
            </a:prstTxWarp>
          </a:bodyPr>
          <a:lstStyle/>
          <a:p>
            <a:pPr algn="ctr"/>
            <a:r>
              <a:rPr lang="en-US" altLang="ja-JP" sz="1100" b="1" dirty="0">
                <a:solidFill>
                  <a:schemeClr val="tx1"/>
                </a:solidFill>
                <a:latin typeface="Meiryo UI" panose="020B0604030504040204" pitchFamily="50" charset="-128"/>
                <a:ea typeface="Meiryo UI" panose="020B0604030504040204" pitchFamily="50" charset="-128"/>
              </a:rPr>
              <a:t>16</a:t>
            </a:r>
            <a:r>
              <a:rPr kumimoji="1" lang="ja-JP" altLang="en-US" sz="1100" b="1" i="0" u="none" strike="noStrike" cap="none" normalizeH="0" dirty="0">
                <a:ln>
                  <a:noFill/>
                </a:ln>
                <a:solidFill>
                  <a:schemeClr val="tx1"/>
                </a:solidFill>
                <a:effectLst/>
                <a:latin typeface="Meiryo UI" panose="020B0604030504040204" pitchFamily="50" charset="-128"/>
                <a:ea typeface="Meiryo UI" panose="020B0604030504040204" pitchFamily="50" charset="-128"/>
              </a:rPr>
              <a:t>名</a:t>
            </a:r>
            <a:endParaRPr kumimoji="1" lang="en-US" altLang="ja-JP" sz="1100" b="1" i="0" u="none" strike="noStrike" cap="none" normalizeH="0" dirty="0">
              <a:ln>
                <a:noFill/>
              </a:ln>
              <a:solidFill>
                <a:schemeClr val="tx1"/>
              </a:solidFill>
              <a:effectLst/>
              <a:latin typeface="Meiryo UI" panose="020B0604030504040204" pitchFamily="50" charset="-128"/>
              <a:ea typeface="Meiryo UI" panose="020B0604030504040204" pitchFamily="50" charset="-128"/>
            </a:endParaRPr>
          </a:p>
          <a:p>
            <a:pPr algn="ctr"/>
            <a:r>
              <a:rPr lang="en-US" altLang="ja-JP" sz="900" b="1" dirty="0">
                <a:solidFill>
                  <a:schemeClr val="tx1"/>
                </a:solidFill>
                <a:latin typeface="Meiryo UI" panose="020B0604030504040204" pitchFamily="50" charset="-128"/>
                <a:ea typeface="Meiryo UI" panose="020B0604030504040204" pitchFamily="50" charset="-128"/>
              </a:rPr>
              <a:t>(</a:t>
            </a:r>
            <a:r>
              <a:rPr lang="ja-JP" altLang="en-US" sz="900" b="1" dirty="0">
                <a:solidFill>
                  <a:schemeClr val="tx1"/>
                </a:solidFill>
                <a:latin typeface="Meiryo UI" panose="020B0604030504040204" pitchFamily="50" charset="-128"/>
                <a:ea typeface="Meiryo UI" panose="020B0604030504040204" pitchFamily="50" charset="-128"/>
              </a:rPr>
              <a:t>増員数</a:t>
            </a:r>
            <a:r>
              <a:rPr lang="en-US" altLang="ja-JP" sz="900" b="1" dirty="0">
                <a:solidFill>
                  <a:schemeClr val="tx1"/>
                </a:solidFill>
                <a:latin typeface="Meiryo UI" panose="020B0604030504040204" pitchFamily="50" charset="-128"/>
                <a:ea typeface="Meiryo UI" panose="020B0604030504040204" pitchFamily="50" charset="-128"/>
              </a:rPr>
              <a:t>)</a:t>
            </a:r>
          </a:p>
          <a:p>
            <a:pPr algn="ctr"/>
            <a:r>
              <a:rPr kumimoji="1" lang="en-US" altLang="ja-JP" sz="900" b="1" i="0" u="none" strike="noStrike" cap="none" normalizeH="0" dirty="0">
                <a:ln>
                  <a:noFill/>
                </a:ln>
                <a:solidFill>
                  <a:schemeClr val="tx1"/>
                </a:solidFill>
                <a:effectLst/>
                <a:latin typeface="Meiryo UI" panose="020B0604030504040204" pitchFamily="50" charset="-128"/>
                <a:ea typeface="Meiryo UI" panose="020B0604030504040204" pitchFamily="50" charset="-128"/>
              </a:rPr>
              <a:t>(</a:t>
            </a:r>
            <a:r>
              <a:rPr kumimoji="1" lang="ja-JP" altLang="en-US" sz="900" b="1" i="0" u="none" strike="noStrike" cap="none" normalizeH="0" dirty="0">
                <a:ln>
                  <a:noFill/>
                </a:ln>
                <a:solidFill>
                  <a:schemeClr val="tx1"/>
                </a:solidFill>
                <a:effectLst/>
                <a:latin typeface="Meiryo UI" panose="020B0604030504040204" pitchFamily="50" charset="-128"/>
                <a:ea typeface="Meiryo UI" panose="020B0604030504040204" pitchFamily="50" charset="-128"/>
              </a:rPr>
              <a:t>達成率</a:t>
            </a:r>
            <a:r>
              <a:rPr kumimoji="1" lang="en-US" altLang="ja-JP" sz="900" b="1" i="0" u="none" strike="noStrike" cap="none" normalizeH="0" dirty="0">
                <a:ln>
                  <a:noFill/>
                </a:ln>
                <a:solidFill>
                  <a:schemeClr val="tx1"/>
                </a:solidFill>
                <a:effectLst/>
                <a:latin typeface="Meiryo UI" panose="020B0604030504040204" pitchFamily="50" charset="-128"/>
                <a:ea typeface="Meiryo UI" panose="020B0604030504040204" pitchFamily="50" charset="-128"/>
              </a:rPr>
              <a:t>)</a:t>
            </a:r>
            <a:endParaRPr kumimoji="1" lang="ja-JP" altLang="en-US" sz="900" b="1" i="0" u="none" strike="noStrike" cap="none" normalizeH="0" dirty="0">
              <a:ln>
                <a:noFill/>
              </a:ln>
              <a:solidFill>
                <a:schemeClr val="tx1"/>
              </a:solidFill>
              <a:effectLst/>
              <a:latin typeface="Meiryo UI" panose="020B0604030504040204" pitchFamily="50" charset="-128"/>
              <a:ea typeface="Meiryo UI" panose="020B0604030504040204" pitchFamily="50" charset="-128"/>
            </a:endParaRPr>
          </a:p>
        </p:txBody>
      </p:sp>
      <p:sp>
        <p:nvSpPr>
          <p:cNvPr id="61" name="矢印: 五方向 60">
            <a:extLst>
              <a:ext uri="{FF2B5EF4-FFF2-40B4-BE49-F238E27FC236}">
                <a16:creationId xmlns:a16="http://schemas.microsoft.com/office/drawing/2014/main" id="{7EBDAF5B-0819-53F5-640F-6F2FEA717AE6}"/>
              </a:ext>
            </a:extLst>
          </p:cNvPr>
          <p:cNvSpPr/>
          <p:nvPr/>
        </p:nvSpPr>
        <p:spPr bwMode="auto">
          <a:xfrm>
            <a:off x="4001027" y="8581808"/>
            <a:ext cx="690386" cy="596827"/>
          </a:xfrm>
          <a:prstGeom prst="homePlate">
            <a:avLst>
              <a:gd name="adj" fmla="val 15712"/>
            </a:avLst>
          </a:prstGeom>
          <a:solidFill>
            <a:schemeClr val="bg1"/>
          </a:solidFill>
          <a:ln w="19050" cap="flat" cmpd="sng" algn="ctr">
            <a:solidFill>
              <a:srgbClr val="00B0F0"/>
            </a:solidFill>
            <a:prstDash val="solid"/>
            <a:round/>
            <a:headEnd type="none" w="sm" len="sm"/>
            <a:tailEnd type="none" w="sm" len="sm"/>
          </a:ln>
          <a:effectLst/>
        </p:spPr>
        <p:txBody>
          <a:bodyPr vert="horz" wrap="square" lIns="0" tIns="36000" rIns="0" bIns="36000" numCol="1" rtlCol="0" anchor="ctr" anchorCtr="0" compatLnSpc="1">
            <a:prstTxWarp prst="textNoShape">
              <a:avLst/>
            </a:prstTxWarp>
          </a:bodyPr>
          <a:lstStyle/>
          <a:p>
            <a:pPr algn="ctr"/>
            <a:r>
              <a:rPr kumimoji="1" lang="en-US" altLang="ja-JP" sz="1100" b="1" i="0" u="none" strike="noStrike" cap="none" normalizeH="0" dirty="0">
                <a:ln>
                  <a:noFill/>
                </a:ln>
                <a:solidFill>
                  <a:schemeClr val="tx1"/>
                </a:solidFill>
                <a:effectLst/>
                <a:latin typeface="Meiryo UI" panose="020B0604030504040204" pitchFamily="50" charset="-128"/>
                <a:ea typeface="Meiryo UI" panose="020B0604030504040204" pitchFamily="50" charset="-128"/>
              </a:rPr>
              <a:t>246</a:t>
            </a:r>
            <a:r>
              <a:rPr kumimoji="1" lang="ja-JP" altLang="en-US" sz="1100" b="1" i="0" u="none" strike="noStrike" cap="none" normalizeH="0" dirty="0">
                <a:ln>
                  <a:noFill/>
                </a:ln>
                <a:solidFill>
                  <a:schemeClr val="tx1"/>
                </a:solidFill>
                <a:effectLst/>
                <a:latin typeface="Meiryo UI" panose="020B0604030504040204" pitchFamily="50" charset="-128"/>
                <a:ea typeface="Meiryo UI" panose="020B0604030504040204" pitchFamily="50" charset="-128"/>
              </a:rPr>
              <a:t>人</a:t>
            </a:r>
            <a:endParaRPr kumimoji="1" lang="en-US" altLang="ja-JP" sz="1100" b="1" i="0" u="none" strike="noStrike" cap="none" normalizeH="0" dirty="0">
              <a:ln>
                <a:noFill/>
              </a:ln>
              <a:solidFill>
                <a:schemeClr val="tx1"/>
              </a:solidFill>
              <a:effectLst/>
              <a:latin typeface="Meiryo UI" panose="020B0604030504040204" pitchFamily="50" charset="-128"/>
              <a:ea typeface="Meiryo UI" panose="020B0604030504040204" pitchFamily="50" charset="-128"/>
            </a:endParaRPr>
          </a:p>
          <a:p>
            <a:pPr algn="ctr"/>
            <a:r>
              <a:rPr lang="en-US" altLang="ja-JP" sz="1100" b="1" dirty="0">
                <a:solidFill>
                  <a:schemeClr val="tx1"/>
                </a:solidFill>
                <a:latin typeface="Meiryo UI" panose="020B0604030504040204" pitchFamily="50" charset="-128"/>
                <a:ea typeface="Meiryo UI" panose="020B0604030504040204" pitchFamily="50" charset="-128"/>
              </a:rPr>
              <a:t>(+90)</a:t>
            </a:r>
          </a:p>
          <a:p>
            <a:pPr algn="ctr"/>
            <a:r>
              <a:rPr kumimoji="1" lang="en-US" altLang="ja-JP" sz="1100" b="1" i="0" u="none" strike="noStrike" cap="none" normalizeH="0" dirty="0">
                <a:ln>
                  <a:noFill/>
                </a:ln>
                <a:solidFill>
                  <a:schemeClr val="tx1"/>
                </a:solidFill>
                <a:effectLst/>
                <a:latin typeface="Meiryo UI" panose="020B0604030504040204" pitchFamily="50" charset="-128"/>
                <a:ea typeface="Meiryo UI" panose="020B0604030504040204" pitchFamily="50" charset="-128"/>
              </a:rPr>
              <a:t>(101%)</a:t>
            </a:r>
            <a:endParaRPr kumimoji="1" lang="ja-JP" altLang="en-US" sz="1100" b="1" i="0" u="none" strike="noStrike" cap="none" normalizeH="0" dirty="0">
              <a:ln>
                <a:noFill/>
              </a:ln>
              <a:solidFill>
                <a:schemeClr val="tx1"/>
              </a:solidFill>
              <a:effectLst/>
              <a:latin typeface="Meiryo UI" panose="020B0604030504040204" pitchFamily="50" charset="-128"/>
              <a:ea typeface="Meiryo UI" panose="020B0604030504040204" pitchFamily="50" charset="-128"/>
            </a:endParaRPr>
          </a:p>
        </p:txBody>
      </p:sp>
      <p:sp>
        <p:nvSpPr>
          <p:cNvPr id="63" name="矢印: 五方向 62">
            <a:extLst>
              <a:ext uri="{FF2B5EF4-FFF2-40B4-BE49-F238E27FC236}">
                <a16:creationId xmlns:a16="http://schemas.microsoft.com/office/drawing/2014/main" id="{7151DF67-F5E3-2843-864E-AF8AF8D4C92F}"/>
              </a:ext>
            </a:extLst>
          </p:cNvPr>
          <p:cNvSpPr/>
          <p:nvPr/>
        </p:nvSpPr>
        <p:spPr bwMode="auto">
          <a:xfrm>
            <a:off x="1201243" y="8581808"/>
            <a:ext cx="1253983" cy="596827"/>
          </a:xfrm>
          <a:prstGeom prst="homePlate">
            <a:avLst>
              <a:gd name="adj" fmla="val 15712"/>
            </a:avLst>
          </a:prstGeom>
          <a:solidFill>
            <a:schemeClr val="bg1"/>
          </a:solidFill>
          <a:ln w="19050" cap="flat" cmpd="sng" algn="ctr">
            <a:solidFill>
              <a:srgbClr val="00B0F0"/>
            </a:solidFill>
            <a:prstDash val="solid"/>
            <a:round/>
            <a:headEnd type="none" w="sm" len="sm"/>
            <a:tailEnd type="none" w="sm" len="sm"/>
          </a:ln>
          <a:effectLst/>
        </p:spPr>
        <p:txBody>
          <a:bodyPr vert="horz" wrap="square" lIns="36000" tIns="36000" rIns="36000" bIns="36000" numCol="1" rtlCol="0" anchor="ctr" anchorCtr="0" compatLnSpc="1">
            <a:prstTxWarp prst="textNoShape">
              <a:avLst/>
            </a:prstTxWarp>
          </a:bodyPr>
          <a:lstStyle/>
          <a:p>
            <a:pPr algn="ctr"/>
            <a:r>
              <a:rPr kumimoji="1" lang="en-US" altLang="ja-JP" sz="1100" b="1" i="0" u="none" strike="noStrike" cap="none" normalizeH="0" dirty="0">
                <a:ln>
                  <a:noFill/>
                </a:ln>
                <a:solidFill>
                  <a:schemeClr val="tx1"/>
                </a:solidFill>
                <a:effectLst/>
                <a:latin typeface="Meiryo UI" panose="020B0604030504040204" pitchFamily="50" charset="-128"/>
                <a:ea typeface="Meiryo UI" panose="020B0604030504040204" pitchFamily="50" charset="-128"/>
              </a:rPr>
              <a:t>76</a:t>
            </a:r>
            <a:r>
              <a:rPr kumimoji="1" lang="ja-JP" altLang="en-US" sz="1100" b="1" i="0" u="none" strike="noStrike" cap="none" normalizeH="0" dirty="0">
                <a:ln>
                  <a:noFill/>
                </a:ln>
                <a:solidFill>
                  <a:schemeClr val="tx1"/>
                </a:solidFill>
                <a:effectLst/>
                <a:latin typeface="Meiryo UI" panose="020B0604030504040204" pitchFamily="50" charset="-128"/>
                <a:ea typeface="Meiryo UI" panose="020B0604030504040204" pitchFamily="50" charset="-128"/>
              </a:rPr>
              <a:t>人</a:t>
            </a:r>
            <a:endParaRPr kumimoji="1" lang="en-US" altLang="ja-JP" sz="1100" b="1" i="0" u="none" strike="noStrike" cap="none" normalizeH="0" dirty="0">
              <a:ln>
                <a:noFill/>
              </a:ln>
              <a:solidFill>
                <a:schemeClr val="tx1"/>
              </a:solidFill>
              <a:effectLst/>
              <a:latin typeface="Meiryo UI" panose="020B0604030504040204" pitchFamily="50" charset="-128"/>
              <a:ea typeface="Meiryo UI" panose="020B0604030504040204" pitchFamily="50" charset="-128"/>
            </a:endParaRPr>
          </a:p>
          <a:p>
            <a:pPr algn="ctr"/>
            <a:r>
              <a:rPr lang="ja-JP" altLang="en-US" sz="1100" b="1" dirty="0">
                <a:solidFill>
                  <a:schemeClr val="tx1"/>
                </a:solidFill>
                <a:latin typeface="Meiryo UI" panose="020B0604030504040204" pitchFamily="50" charset="-128"/>
                <a:ea typeface="Meiryo UI" panose="020B0604030504040204" pitchFamily="50" charset="-128"/>
              </a:rPr>
              <a:t>（</a:t>
            </a:r>
            <a:r>
              <a:rPr lang="en-US" altLang="ja-JP" sz="1100" b="1" dirty="0">
                <a:solidFill>
                  <a:schemeClr val="tx1"/>
                </a:solidFill>
                <a:latin typeface="Meiryo UI" panose="020B0604030504040204" pitchFamily="50" charset="-128"/>
                <a:ea typeface="Meiryo UI" panose="020B0604030504040204" pitchFamily="50" charset="-128"/>
              </a:rPr>
              <a:t>+60</a:t>
            </a:r>
            <a:r>
              <a:rPr lang="ja-JP" altLang="en-US" sz="1100" b="1" dirty="0">
                <a:solidFill>
                  <a:schemeClr val="tx1"/>
                </a:solidFill>
                <a:latin typeface="Meiryo UI" panose="020B0604030504040204" pitchFamily="50" charset="-128"/>
                <a:ea typeface="Meiryo UI" panose="020B0604030504040204" pitchFamily="50" charset="-128"/>
              </a:rPr>
              <a:t>）</a:t>
            </a:r>
            <a:endParaRPr lang="en-US" altLang="ja-JP" sz="1100" b="1" dirty="0">
              <a:solidFill>
                <a:schemeClr val="tx1"/>
              </a:solidFill>
              <a:latin typeface="Meiryo UI" panose="020B0604030504040204" pitchFamily="50" charset="-128"/>
              <a:ea typeface="Meiryo UI" panose="020B0604030504040204" pitchFamily="50" charset="-128"/>
            </a:endParaRPr>
          </a:p>
          <a:p>
            <a:pPr algn="ctr"/>
            <a:r>
              <a:rPr kumimoji="1" lang="en-US" altLang="ja-JP" sz="1100" b="1" i="0" u="none" strike="noStrike" cap="none" normalizeH="0" dirty="0">
                <a:ln>
                  <a:noFill/>
                </a:ln>
                <a:solidFill>
                  <a:schemeClr val="tx1"/>
                </a:solidFill>
                <a:effectLst/>
                <a:latin typeface="Meiryo UI" panose="020B0604030504040204" pitchFamily="50" charset="-128"/>
                <a:ea typeface="Meiryo UI" panose="020B0604030504040204" pitchFamily="50" charset="-128"/>
              </a:rPr>
              <a:t>(29.8%)</a:t>
            </a:r>
            <a:endParaRPr kumimoji="1" lang="ja-JP" altLang="en-US" sz="1100" b="1" i="0" u="none" strike="noStrike" cap="none" normalizeH="0" dirty="0">
              <a:ln>
                <a:noFill/>
              </a:ln>
              <a:solidFill>
                <a:schemeClr val="tx1"/>
              </a:solidFill>
              <a:effectLst/>
              <a:latin typeface="Meiryo UI" panose="020B0604030504040204" pitchFamily="50" charset="-128"/>
              <a:ea typeface="Meiryo UI" panose="020B0604030504040204" pitchFamily="50" charset="-128"/>
            </a:endParaRPr>
          </a:p>
        </p:txBody>
      </p:sp>
      <p:sp>
        <p:nvSpPr>
          <p:cNvPr id="64" name="矢印: 五方向 63">
            <a:extLst>
              <a:ext uri="{FF2B5EF4-FFF2-40B4-BE49-F238E27FC236}">
                <a16:creationId xmlns:a16="http://schemas.microsoft.com/office/drawing/2014/main" id="{D0F114E9-C6FD-D1ED-1870-2E3B7D7036DE}"/>
              </a:ext>
            </a:extLst>
          </p:cNvPr>
          <p:cNvSpPr/>
          <p:nvPr/>
        </p:nvSpPr>
        <p:spPr bwMode="auto">
          <a:xfrm>
            <a:off x="2512639" y="8581808"/>
            <a:ext cx="1430975" cy="596827"/>
          </a:xfrm>
          <a:prstGeom prst="homePlate">
            <a:avLst>
              <a:gd name="adj" fmla="val 15712"/>
            </a:avLst>
          </a:prstGeom>
          <a:solidFill>
            <a:schemeClr val="bg1"/>
          </a:solidFill>
          <a:ln w="19050" cap="flat" cmpd="sng" algn="ctr">
            <a:solidFill>
              <a:srgbClr val="00B0F0"/>
            </a:solidFill>
            <a:prstDash val="solid"/>
            <a:round/>
            <a:headEnd type="none" w="sm" len="sm"/>
            <a:tailEnd type="none" w="sm" len="sm"/>
          </a:ln>
          <a:effectLst/>
        </p:spPr>
        <p:txBody>
          <a:bodyPr vert="horz" wrap="square" lIns="36000" tIns="36000" rIns="36000" bIns="36000" numCol="1" rtlCol="0" anchor="ctr" anchorCtr="0" compatLnSpc="1">
            <a:prstTxWarp prst="textNoShape">
              <a:avLst/>
            </a:prstTxWarp>
          </a:bodyPr>
          <a:lstStyle/>
          <a:p>
            <a:pPr algn="ctr"/>
            <a:r>
              <a:rPr kumimoji="1" lang="en-US" altLang="ja-JP" sz="1100" b="1" i="0" u="none" strike="noStrike" cap="none" normalizeH="0" dirty="0">
                <a:ln>
                  <a:noFill/>
                </a:ln>
                <a:solidFill>
                  <a:schemeClr val="tx1"/>
                </a:solidFill>
                <a:effectLst/>
                <a:latin typeface="Meiryo UI" panose="020B0604030504040204" pitchFamily="50" charset="-128"/>
                <a:ea typeface="Meiryo UI" panose="020B0604030504040204" pitchFamily="50" charset="-128"/>
              </a:rPr>
              <a:t>156</a:t>
            </a:r>
            <a:r>
              <a:rPr kumimoji="1" lang="ja-JP" altLang="en-US" sz="1100" b="1" i="0" u="none" strike="noStrike" cap="none" normalizeH="0" dirty="0">
                <a:ln>
                  <a:noFill/>
                </a:ln>
                <a:solidFill>
                  <a:schemeClr val="tx1"/>
                </a:solidFill>
                <a:effectLst/>
                <a:latin typeface="Meiryo UI" panose="020B0604030504040204" pitchFamily="50" charset="-128"/>
                <a:ea typeface="Meiryo UI" panose="020B0604030504040204" pitchFamily="50" charset="-128"/>
              </a:rPr>
              <a:t>人</a:t>
            </a:r>
            <a:endParaRPr kumimoji="1" lang="en-US" altLang="ja-JP" sz="1100" b="1" i="0" u="none" strike="noStrike" cap="none" normalizeH="0" dirty="0">
              <a:ln>
                <a:noFill/>
              </a:ln>
              <a:solidFill>
                <a:schemeClr val="tx1"/>
              </a:solidFill>
              <a:effectLst/>
              <a:latin typeface="Meiryo UI" panose="020B0604030504040204" pitchFamily="50" charset="-128"/>
              <a:ea typeface="Meiryo UI" panose="020B0604030504040204" pitchFamily="50" charset="-128"/>
            </a:endParaRPr>
          </a:p>
          <a:p>
            <a:pPr algn="ctr"/>
            <a:r>
              <a:rPr lang="en-US" altLang="ja-JP" sz="1100" b="1" dirty="0">
                <a:solidFill>
                  <a:schemeClr val="tx1"/>
                </a:solidFill>
                <a:latin typeface="Meiryo UI" panose="020B0604030504040204" pitchFamily="50" charset="-128"/>
                <a:ea typeface="Meiryo UI" panose="020B0604030504040204" pitchFamily="50" charset="-128"/>
              </a:rPr>
              <a:t>(+80)</a:t>
            </a:r>
          </a:p>
          <a:p>
            <a:pPr algn="ctr"/>
            <a:r>
              <a:rPr kumimoji="1" lang="en-US" altLang="ja-JP" sz="1100" b="1" i="0" u="none" strike="noStrike" cap="none" normalizeH="0" dirty="0">
                <a:ln>
                  <a:noFill/>
                </a:ln>
                <a:solidFill>
                  <a:schemeClr val="tx1"/>
                </a:solidFill>
                <a:effectLst/>
                <a:latin typeface="Meiryo UI" panose="020B0604030504040204" pitchFamily="50" charset="-128"/>
                <a:ea typeface="Meiryo UI" panose="020B0604030504040204" pitchFamily="50" charset="-128"/>
              </a:rPr>
              <a:t>(61.1%)</a:t>
            </a:r>
            <a:endParaRPr kumimoji="1" lang="ja-JP" altLang="en-US" sz="1100" b="1" i="0" u="none" strike="noStrike" cap="none" normalizeH="0" dirty="0">
              <a:ln>
                <a:noFill/>
              </a:ln>
              <a:solidFill>
                <a:schemeClr val="tx1"/>
              </a:solidFill>
              <a:effectLst/>
              <a:latin typeface="Meiryo UI" panose="020B0604030504040204" pitchFamily="50" charset="-128"/>
              <a:ea typeface="Meiryo UI" panose="020B0604030504040204" pitchFamily="50" charset="-128"/>
            </a:endParaRPr>
          </a:p>
        </p:txBody>
      </p:sp>
      <p:sp>
        <p:nvSpPr>
          <p:cNvPr id="65" name="正方形/長方形 64">
            <a:extLst>
              <a:ext uri="{FF2B5EF4-FFF2-40B4-BE49-F238E27FC236}">
                <a16:creationId xmlns:a16="http://schemas.microsoft.com/office/drawing/2014/main" id="{FE135673-BF86-7AF2-060B-6ADCC2000F1B}"/>
              </a:ext>
            </a:extLst>
          </p:cNvPr>
          <p:cNvSpPr/>
          <p:nvPr/>
        </p:nvSpPr>
        <p:spPr bwMode="auto">
          <a:xfrm>
            <a:off x="4748826" y="8591333"/>
            <a:ext cx="1063468" cy="596827"/>
          </a:xfrm>
          <a:prstGeom prst="rect">
            <a:avLst/>
          </a:prstGeom>
          <a:solidFill>
            <a:srgbClr val="FFFF66"/>
          </a:solidFill>
          <a:ln w="19050" cap="flat" cmpd="sng" algn="ctr">
            <a:solidFill>
              <a:schemeClr val="accent1"/>
            </a:solidFill>
            <a:prstDash val="solid"/>
            <a:round/>
            <a:headEnd type="none" w="sm" len="sm"/>
            <a:tailEnd type="none" w="sm" len="sm"/>
          </a:ln>
          <a:effectLst/>
        </p:spPr>
        <p:txBody>
          <a:bodyPr vert="horz" wrap="square" lIns="36000" tIns="36000" rIns="36000" bIns="36000" numCol="1" rtlCol="0" anchor="ctr" anchorCtr="0" compatLnSpc="1">
            <a:prstTxWarp prst="textNoShape">
              <a:avLst/>
            </a:prstTxWarp>
          </a:bodyPr>
          <a:lstStyle/>
          <a:p>
            <a:r>
              <a:rPr kumimoji="1" lang="ja-JP" altLang="en-US" sz="1000" b="1" i="0" u="none" strike="noStrike" cap="none" normalizeH="0" dirty="0">
                <a:ln>
                  <a:noFill/>
                </a:ln>
                <a:solidFill>
                  <a:schemeClr val="tx1"/>
                </a:solidFill>
                <a:effectLst/>
                <a:latin typeface="Meiryo UI" panose="020B0604030504040204" pitchFamily="50" charset="-128"/>
                <a:ea typeface="Meiryo UI" panose="020B0604030504040204" pitchFamily="50" charset="-128"/>
              </a:rPr>
              <a:t>＜目指すところ＞</a:t>
            </a:r>
          </a:p>
          <a:p>
            <a:r>
              <a:rPr kumimoji="1" lang="ja-JP" altLang="en-US" sz="1000" i="0" u="none" strike="noStrike" cap="none" normalizeH="0" dirty="0">
                <a:ln>
                  <a:noFill/>
                </a:ln>
                <a:solidFill>
                  <a:schemeClr val="tx1"/>
                </a:solidFill>
                <a:effectLst/>
                <a:latin typeface="Meiryo UI" panose="020B0604030504040204" pitchFamily="50" charset="-128"/>
                <a:ea typeface="Meiryo UI" panose="020B0604030504040204" pitchFamily="50" charset="-128"/>
              </a:rPr>
              <a:t>本市全ての部活動に設置する</a:t>
            </a:r>
          </a:p>
          <a:p>
            <a:pPr algn="ctr"/>
            <a:r>
              <a:rPr kumimoji="1" lang="ja-JP" altLang="en-US" sz="1000" b="1" i="0" u="none" strike="noStrike" cap="none" normalizeH="0" dirty="0">
                <a:ln>
                  <a:noFill/>
                </a:ln>
                <a:solidFill>
                  <a:srgbClr val="FF0000"/>
                </a:solidFill>
                <a:effectLst/>
                <a:latin typeface="Meiryo UI" panose="020B0604030504040204" pitchFamily="50" charset="-128"/>
                <a:ea typeface="Meiryo UI" panose="020B0604030504040204" pitchFamily="50" charset="-128"/>
              </a:rPr>
              <a:t>（</a:t>
            </a:r>
            <a:r>
              <a:rPr kumimoji="1" lang="en-US" altLang="ja-JP" sz="1000" b="1" i="0" u="none" strike="noStrike" cap="none" normalizeH="0" dirty="0">
                <a:ln>
                  <a:noFill/>
                </a:ln>
                <a:solidFill>
                  <a:srgbClr val="FF0000"/>
                </a:solidFill>
                <a:effectLst/>
                <a:latin typeface="Meiryo UI" panose="020B0604030504040204" pitchFamily="50" charset="-128"/>
                <a:ea typeface="Meiryo UI" panose="020B0604030504040204" pitchFamily="50" charset="-128"/>
              </a:rPr>
              <a:t>243</a:t>
            </a:r>
            <a:r>
              <a:rPr kumimoji="1" lang="ja-JP" altLang="en-US" sz="1000" b="1" i="0" u="none" strike="noStrike" cap="none" normalizeH="0" dirty="0">
                <a:ln>
                  <a:noFill/>
                </a:ln>
                <a:solidFill>
                  <a:srgbClr val="FF0000"/>
                </a:solidFill>
                <a:effectLst/>
                <a:latin typeface="Meiryo UI" panose="020B0604030504040204" pitchFamily="50" charset="-128"/>
                <a:ea typeface="Meiryo UI" panose="020B0604030504040204" pitchFamily="50" charset="-128"/>
              </a:rPr>
              <a:t>部活動）</a:t>
            </a:r>
          </a:p>
        </p:txBody>
      </p:sp>
      <p:sp>
        <p:nvSpPr>
          <p:cNvPr id="66" name="二等辺三角形 65">
            <a:extLst>
              <a:ext uri="{FF2B5EF4-FFF2-40B4-BE49-F238E27FC236}">
                <a16:creationId xmlns:a16="http://schemas.microsoft.com/office/drawing/2014/main" id="{E696909E-CECC-A558-A62D-3897CC53C7D9}"/>
              </a:ext>
            </a:extLst>
          </p:cNvPr>
          <p:cNvSpPr/>
          <p:nvPr/>
        </p:nvSpPr>
        <p:spPr bwMode="auto">
          <a:xfrm rot="10800000">
            <a:off x="2003001" y="5914064"/>
            <a:ext cx="158665" cy="177274"/>
          </a:xfrm>
          <a:prstGeom prst="triangle">
            <a:avLst/>
          </a:prstGeom>
          <a:solidFill>
            <a:schemeClr val="tx1"/>
          </a:solidFill>
          <a:ln w="19050" cap="flat" cmpd="sng" algn="ctr">
            <a:solidFill>
              <a:schemeClr val="tx1"/>
            </a:solidFill>
            <a:prstDash val="solid"/>
            <a:round/>
            <a:headEnd type="none" w="sm" len="sm"/>
            <a:tailEnd type="none" w="sm" len="sm"/>
          </a:ln>
          <a:effectLst/>
        </p:spPr>
        <p:txBody>
          <a:bodyPr vert="horz" wrap="square" lIns="36000" tIns="36000" rIns="36000" bIns="36000" numCol="1" rtlCol="0" anchor="ctr" anchorCtr="0" compatLnSpc="1">
            <a:prstTxWarp prst="textNoShape">
              <a:avLst/>
            </a:prstTxWarp>
          </a:bodyPr>
          <a:lstStyle/>
          <a:p>
            <a:pPr algn="ctr"/>
            <a:endParaRPr kumimoji="1" lang="ja-JP" altLang="en-US" sz="1100" b="1" i="0" u="none" strike="noStrike" cap="none" normalizeH="0" dirty="0">
              <a:ln>
                <a:noFill/>
              </a:ln>
              <a:solidFill>
                <a:schemeClr val="tx1"/>
              </a:solidFill>
              <a:effectLst/>
              <a:latin typeface="HGP創英ﾌﾟﾚｾﾞﾝｽEB" panose="02020800000000000000" pitchFamily="18" charset="-128"/>
              <a:ea typeface="HGP創英ﾌﾟﾚｾﾞﾝｽEB" panose="02020800000000000000" pitchFamily="18" charset="-128"/>
            </a:endParaRPr>
          </a:p>
        </p:txBody>
      </p:sp>
      <p:sp>
        <p:nvSpPr>
          <p:cNvPr id="67" name="テキスト ボックス 66">
            <a:extLst>
              <a:ext uri="{FF2B5EF4-FFF2-40B4-BE49-F238E27FC236}">
                <a16:creationId xmlns:a16="http://schemas.microsoft.com/office/drawing/2014/main" id="{EADCB665-C8A5-B5C9-28DE-CCC688F2D813}"/>
              </a:ext>
            </a:extLst>
          </p:cNvPr>
          <p:cNvSpPr txBox="1"/>
          <p:nvPr/>
        </p:nvSpPr>
        <p:spPr>
          <a:xfrm>
            <a:off x="2088079" y="5845754"/>
            <a:ext cx="604663" cy="261610"/>
          </a:xfrm>
          <a:prstGeom prst="rect">
            <a:avLst/>
          </a:prstGeom>
          <a:noFill/>
        </p:spPr>
        <p:txBody>
          <a:bodyPr wrap="square" rtlCol="0">
            <a:spAutoFit/>
          </a:bodyPr>
          <a:lstStyle/>
          <a:p>
            <a:r>
              <a:rPr kumimoji="1" lang="ja-JP" altLang="en-US" sz="1100" dirty="0">
                <a:solidFill>
                  <a:schemeClr val="tx1"/>
                </a:solidFill>
                <a:latin typeface="Meiryo UI" panose="020B0604030504040204" pitchFamily="50" charset="-128"/>
                <a:ea typeface="Meiryo UI" panose="020B0604030504040204" pitchFamily="50" charset="-128"/>
              </a:rPr>
              <a:t>現時点</a:t>
            </a:r>
          </a:p>
        </p:txBody>
      </p:sp>
      <p:sp>
        <p:nvSpPr>
          <p:cNvPr id="68" name="正方形/長方形 67">
            <a:extLst>
              <a:ext uri="{FF2B5EF4-FFF2-40B4-BE49-F238E27FC236}">
                <a16:creationId xmlns:a16="http://schemas.microsoft.com/office/drawing/2014/main" id="{A86A6EF9-26AE-DB7A-C98B-908909519E44}"/>
              </a:ext>
            </a:extLst>
          </p:cNvPr>
          <p:cNvSpPr/>
          <p:nvPr/>
        </p:nvSpPr>
        <p:spPr bwMode="auto">
          <a:xfrm>
            <a:off x="1587030" y="7273234"/>
            <a:ext cx="714410" cy="176165"/>
          </a:xfrm>
          <a:prstGeom prst="rect">
            <a:avLst/>
          </a:prstGeom>
          <a:solidFill>
            <a:srgbClr val="99FF33"/>
          </a:solidFill>
          <a:ln w="9525" cap="flat" cmpd="sng" algn="ctr">
            <a:solidFill>
              <a:schemeClr val="tx1"/>
            </a:solidFill>
            <a:prstDash val="solid"/>
            <a:round/>
            <a:headEnd type="none" w="sm" len="sm"/>
            <a:tailEnd type="none" w="sm" len="sm"/>
          </a:ln>
          <a:effectLst/>
        </p:spPr>
        <p:txBody>
          <a:bodyPr vert="horz" wrap="square" lIns="36000" tIns="36000" rIns="36000" bIns="36000" numCol="1" rtlCol="0" anchor="ctr" anchorCtr="0" compatLnSpc="1">
            <a:prstTxWarp prst="textNoShape">
              <a:avLst/>
            </a:prstTxWarp>
          </a:bodyPr>
          <a:lstStyle/>
          <a:p>
            <a:pPr algn="ctr"/>
            <a:r>
              <a:rPr kumimoji="1" lang="ja-JP" altLang="en-US" sz="1100" b="1" i="0" u="none" strike="noStrike" cap="none" normalizeH="0" dirty="0">
                <a:ln>
                  <a:noFill/>
                </a:ln>
                <a:solidFill>
                  <a:schemeClr val="tx1"/>
                </a:solidFill>
                <a:effectLst/>
                <a:latin typeface="Meiryo UI" panose="020B0604030504040204" pitchFamily="50" charset="-128"/>
                <a:ea typeface="Meiryo UI" panose="020B0604030504040204" pitchFamily="50" charset="-128"/>
              </a:rPr>
              <a:t>計画通り</a:t>
            </a:r>
          </a:p>
        </p:txBody>
      </p:sp>
      <p:sp>
        <p:nvSpPr>
          <p:cNvPr id="69" name="正方形/長方形 68">
            <a:extLst>
              <a:ext uri="{FF2B5EF4-FFF2-40B4-BE49-F238E27FC236}">
                <a16:creationId xmlns:a16="http://schemas.microsoft.com/office/drawing/2014/main" id="{AA6C5B57-2BDB-FFE4-0A07-4EB148634BF1}"/>
              </a:ext>
            </a:extLst>
          </p:cNvPr>
          <p:cNvSpPr/>
          <p:nvPr/>
        </p:nvSpPr>
        <p:spPr bwMode="auto">
          <a:xfrm>
            <a:off x="3502940" y="7273234"/>
            <a:ext cx="474576" cy="162503"/>
          </a:xfrm>
          <a:prstGeom prst="rect">
            <a:avLst/>
          </a:prstGeom>
          <a:noFill/>
          <a:ln w="9525" cap="flat" cmpd="sng" algn="ctr">
            <a:solidFill>
              <a:schemeClr val="tx1"/>
            </a:solidFill>
            <a:prstDash val="solid"/>
            <a:round/>
            <a:headEnd type="none" w="sm" len="sm"/>
            <a:tailEnd type="none" w="sm" len="sm"/>
          </a:ln>
          <a:effectLst/>
        </p:spPr>
        <p:txBody>
          <a:bodyPr vert="horz" wrap="square" lIns="36000" tIns="36000" rIns="36000" bIns="36000" numCol="1" rtlCol="0" anchor="ctr" anchorCtr="0" compatLnSpc="1">
            <a:prstTxWarp prst="textNoShape">
              <a:avLst/>
            </a:prstTxWarp>
          </a:bodyPr>
          <a:lstStyle/>
          <a:p>
            <a:pPr algn="ctr"/>
            <a:r>
              <a:rPr kumimoji="1" lang="ja-JP" altLang="en-US" sz="1100" b="1" i="0" u="none" strike="noStrike" cap="none" normalizeH="0" dirty="0">
                <a:ln>
                  <a:noFill/>
                </a:ln>
                <a:solidFill>
                  <a:schemeClr val="tx1"/>
                </a:solidFill>
                <a:effectLst/>
                <a:latin typeface="Meiryo UI" panose="020B0604030504040204" pitchFamily="50" charset="-128"/>
                <a:ea typeface="Meiryo UI" panose="020B0604030504040204" pitchFamily="50" charset="-128"/>
              </a:rPr>
              <a:t>予定</a:t>
            </a:r>
          </a:p>
        </p:txBody>
      </p:sp>
      <p:sp>
        <p:nvSpPr>
          <p:cNvPr id="70" name="正方形/長方形 69">
            <a:extLst>
              <a:ext uri="{FF2B5EF4-FFF2-40B4-BE49-F238E27FC236}">
                <a16:creationId xmlns:a16="http://schemas.microsoft.com/office/drawing/2014/main" id="{F08F6AAA-EB18-9BEF-387A-9D889A54F8E2}"/>
              </a:ext>
            </a:extLst>
          </p:cNvPr>
          <p:cNvSpPr/>
          <p:nvPr/>
        </p:nvSpPr>
        <p:spPr bwMode="auto">
          <a:xfrm>
            <a:off x="5217702" y="7273234"/>
            <a:ext cx="474576" cy="162503"/>
          </a:xfrm>
          <a:prstGeom prst="rect">
            <a:avLst/>
          </a:prstGeom>
          <a:noFill/>
          <a:ln w="9525" cap="flat" cmpd="sng" algn="ctr">
            <a:solidFill>
              <a:schemeClr val="tx1"/>
            </a:solidFill>
            <a:prstDash val="solid"/>
            <a:round/>
            <a:headEnd type="none" w="sm" len="sm"/>
            <a:tailEnd type="none" w="sm" len="sm"/>
          </a:ln>
          <a:effectLst/>
        </p:spPr>
        <p:txBody>
          <a:bodyPr vert="horz" wrap="square" lIns="36000" tIns="36000" rIns="36000" bIns="36000" numCol="1" rtlCol="0" anchor="ctr" anchorCtr="0" compatLnSpc="1">
            <a:prstTxWarp prst="textNoShape">
              <a:avLst/>
            </a:prstTxWarp>
          </a:bodyPr>
          <a:lstStyle/>
          <a:p>
            <a:pPr algn="ctr"/>
            <a:r>
              <a:rPr kumimoji="1" lang="ja-JP" altLang="en-US" sz="1100" b="1" i="0" u="none" strike="noStrike" cap="none" normalizeH="0" dirty="0">
                <a:ln>
                  <a:noFill/>
                </a:ln>
                <a:solidFill>
                  <a:schemeClr val="tx1"/>
                </a:solidFill>
                <a:effectLst/>
                <a:latin typeface="Meiryo UI" panose="020B0604030504040204" pitchFamily="50" charset="-128"/>
                <a:ea typeface="Meiryo UI" panose="020B0604030504040204" pitchFamily="50" charset="-128"/>
              </a:rPr>
              <a:t>予定</a:t>
            </a:r>
          </a:p>
        </p:txBody>
      </p:sp>
      <p:pic>
        <p:nvPicPr>
          <p:cNvPr id="50" name="図 49">
            <a:extLst>
              <a:ext uri="{FF2B5EF4-FFF2-40B4-BE49-F238E27FC236}">
                <a16:creationId xmlns:a16="http://schemas.microsoft.com/office/drawing/2014/main" id="{1750528B-03A5-570F-FA9A-43DAE232D6A6}"/>
              </a:ext>
            </a:extLst>
          </p:cNvPr>
          <p:cNvPicPr>
            <a:picLocks noChangeAspect="1"/>
          </p:cNvPicPr>
          <p:nvPr/>
        </p:nvPicPr>
        <p:blipFill>
          <a:blip r:embed="rId5"/>
          <a:stretch>
            <a:fillRect/>
          </a:stretch>
        </p:blipFill>
        <p:spPr>
          <a:xfrm>
            <a:off x="5981830" y="8408086"/>
            <a:ext cx="987866" cy="987866"/>
          </a:xfrm>
          <a:prstGeom prst="rect">
            <a:avLst/>
          </a:prstGeom>
        </p:spPr>
      </p:pic>
    </p:spTree>
    <p:extLst>
      <p:ext uri="{BB962C8B-B14F-4D97-AF65-F5344CB8AC3E}">
        <p14:creationId xmlns:p14="http://schemas.microsoft.com/office/powerpoint/2010/main" val="1542244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角丸四角形 39">
            <a:extLst>
              <a:ext uri="{FF2B5EF4-FFF2-40B4-BE49-F238E27FC236}">
                <a16:creationId xmlns:a16="http://schemas.microsoft.com/office/drawing/2014/main" id="{F594BB1F-A889-1922-215C-6B75FB0962DD}"/>
              </a:ext>
            </a:extLst>
          </p:cNvPr>
          <p:cNvSpPr/>
          <p:nvPr/>
        </p:nvSpPr>
        <p:spPr bwMode="auto">
          <a:xfrm>
            <a:off x="98433" y="5325002"/>
            <a:ext cx="3496030" cy="3660611"/>
          </a:xfrm>
          <a:prstGeom prst="roundRect">
            <a:avLst>
              <a:gd name="adj" fmla="val 0"/>
            </a:avLst>
          </a:prstGeom>
          <a:solidFill>
            <a:srgbClr val="FFCCCC"/>
          </a:solidFill>
          <a:ln w="9525" cap="flat" cmpd="sng" algn="ctr">
            <a:noFill/>
            <a:prstDash val="solid"/>
            <a:round/>
            <a:headEnd type="none" w="sm" len="sm"/>
            <a:tailEnd type="none" w="sm" len="sm"/>
          </a:ln>
          <a:effectLst/>
        </p:spPr>
        <p:txBody>
          <a:bodyPr vert="horz" wrap="square" lIns="36000" tIns="36000" rIns="36000" bIns="36000" numCol="1" rtlCol="0" anchor="t" anchorCtr="0" compatLnSpc="1">
            <a:prstTxWarp prst="textNoShape">
              <a:avLst/>
            </a:prstTxWarp>
          </a:bodyPr>
          <a:lstStyle/>
          <a:p>
            <a:pPr algn="ctr"/>
            <a:r>
              <a:rPr kumimoji="1" lang="ja-JP" altLang="en-US" sz="1800" b="1" i="0" u="none" strike="noStrike" cap="none" normalizeH="0" dirty="0">
                <a:ln>
                  <a:noFill/>
                </a:ln>
                <a:solidFill>
                  <a:schemeClr val="tx1"/>
                </a:solidFill>
                <a:effectLst/>
                <a:latin typeface="HGP創英ﾌﾟﾚｾﾞﾝｽEB" panose="02020800000000000000" pitchFamily="18" charset="-128"/>
                <a:ea typeface="HGP創英ﾌﾟﾚｾﾞﾝｽEB" panose="02020800000000000000" pitchFamily="18" charset="-128"/>
              </a:rPr>
              <a:t>　　</a:t>
            </a:r>
          </a:p>
        </p:txBody>
      </p:sp>
      <p:sp>
        <p:nvSpPr>
          <p:cNvPr id="98" name="テキスト ボックス 56"/>
          <p:cNvSpPr txBox="1">
            <a:spLocks noChangeArrowheads="1"/>
          </p:cNvSpPr>
          <p:nvPr/>
        </p:nvSpPr>
        <p:spPr bwMode="auto">
          <a:xfrm>
            <a:off x="644526" y="9096456"/>
            <a:ext cx="330656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spcBef>
                <a:spcPct val="0"/>
              </a:spcBef>
              <a:buFontTx/>
              <a:buNone/>
            </a:pPr>
            <a:r>
              <a:rPr lang="ja-JP" altLang="en-US" sz="1000" u="sng" dirty="0">
                <a:latin typeface="HG丸ｺﾞｼｯｸM-PRO" pitchFamily="50" charset="-128"/>
                <a:ea typeface="HG丸ｺﾞｼｯｸM-PRO" pitchFamily="50" charset="-128"/>
              </a:rPr>
              <a:t>過去の市政レポート</a:t>
            </a:r>
            <a:r>
              <a:rPr lang="ja-JP" altLang="en-US" sz="1000" dirty="0">
                <a:latin typeface="HG丸ｺﾞｼｯｸM-PRO" pitchFamily="50" charset="-128"/>
                <a:ea typeface="HG丸ｺﾞｼｯｸM-PRO" pitchFamily="50" charset="-128"/>
              </a:rPr>
              <a:t>については、</a:t>
            </a:r>
            <a:endParaRPr lang="en-US" altLang="ja-JP" sz="1000" dirty="0">
              <a:latin typeface="HG丸ｺﾞｼｯｸM-PRO" pitchFamily="50" charset="-128"/>
              <a:ea typeface="HG丸ｺﾞｼｯｸM-PRO" pitchFamily="50" charset="-128"/>
            </a:endParaRPr>
          </a:p>
          <a:p>
            <a:pPr eaLnBrk="1" hangingPunct="1">
              <a:spcBef>
                <a:spcPct val="0"/>
              </a:spcBef>
              <a:buFontTx/>
              <a:buNone/>
            </a:pPr>
            <a:r>
              <a:rPr lang="ja-JP" altLang="en-US" sz="1000" dirty="0">
                <a:latin typeface="HG丸ｺﾞｼｯｸM-PRO" pitchFamily="50" charset="-128"/>
                <a:ea typeface="HG丸ｺﾞｼｯｸM-PRO" pitchFamily="50" charset="-128"/>
              </a:rPr>
              <a:t>下記</a:t>
            </a:r>
            <a:r>
              <a:rPr lang="ja-JP" altLang="en-US" sz="1000" b="1" u="sng" dirty="0">
                <a:latin typeface="HG丸ｺﾞｼｯｸM-PRO" pitchFamily="50" charset="-128"/>
                <a:ea typeface="HG丸ｺﾞｼｯｸM-PRO" pitchFamily="50" charset="-128"/>
              </a:rPr>
              <a:t>ドメイン</a:t>
            </a:r>
            <a:r>
              <a:rPr lang="ja-JP" altLang="en-US" sz="1000" dirty="0">
                <a:latin typeface="HG丸ｺﾞｼｯｸM-PRO" pitchFamily="50" charset="-128"/>
                <a:ea typeface="HG丸ｺﾞｼｯｸM-PRO" pitchFamily="50" charset="-128"/>
              </a:rPr>
              <a:t>または</a:t>
            </a:r>
            <a:r>
              <a:rPr lang="ja-JP" altLang="en-US" sz="1000" b="1" u="sng" dirty="0">
                <a:latin typeface="HG丸ｺﾞｼｯｸM-PRO" pitchFamily="50" charset="-128"/>
                <a:ea typeface="HG丸ｺﾞｼｯｸM-PRO" pitchFamily="50" charset="-128"/>
              </a:rPr>
              <a:t>ＱＲコード</a:t>
            </a:r>
            <a:r>
              <a:rPr lang="ja-JP" altLang="en-US" sz="1000" dirty="0">
                <a:latin typeface="HG丸ｺﾞｼｯｸM-PRO" pitchFamily="50" charset="-128"/>
                <a:ea typeface="HG丸ｺﾞｼｯｸM-PRO" pitchFamily="50" charset="-128"/>
              </a:rPr>
              <a:t>を読みこんでいただき</a:t>
            </a:r>
            <a:endParaRPr lang="en-US" altLang="ja-JP" sz="1000" dirty="0">
              <a:latin typeface="HG丸ｺﾞｼｯｸM-PRO" pitchFamily="50" charset="-128"/>
              <a:ea typeface="HG丸ｺﾞｼｯｸM-PRO" pitchFamily="50" charset="-128"/>
            </a:endParaRPr>
          </a:p>
          <a:p>
            <a:pPr eaLnBrk="1" hangingPunct="1">
              <a:spcBef>
                <a:spcPct val="0"/>
              </a:spcBef>
              <a:buFontTx/>
              <a:buNone/>
            </a:pPr>
            <a:r>
              <a:rPr lang="ja-JP" altLang="en-US" sz="1000" dirty="0">
                <a:latin typeface="HG丸ｺﾞｼｯｸM-PRO" pitchFamily="50" charset="-128"/>
                <a:ea typeface="HG丸ｺﾞｼｯｸM-PRO" pitchFamily="50" charset="-128"/>
              </a:rPr>
              <a:t>内容のご確認をお願い致します。</a:t>
            </a:r>
            <a:endParaRPr lang="en-US" altLang="ja-JP" sz="1000" dirty="0">
              <a:latin typeface="HG丸ｺﾞｼｯｸM-PRO" pitchFamily="50" charset="-128"/>
              <a:ea typeface="HG丸ｺﾞｼｯｸM-PRO" pitchFamily="50" charset="-128"/>
            </a:endParaRPr>
          </a:p>
        </p:txBody>
      </p:sp>
      <p:sp>
        <p:nvSpPr>
          <p:cNvPr id="99" name="横巻き 40"/>
          <p:cNvSpPr>
            <a:spLocks noChangeArrowheads="1"/>
          </p:cNvSpPr>
          <p:nvPr/>
        </p:nvSpPr>
        <p:spPr bwMode="auto">
          <a:xfrm>
            <a:off x="225426" y="9161340"/>
            <a:ext cx="331165" cy="1174075"/>
          </a:xfrm>
          <a:prstGeom prst="horizontalScroll">
            <a:avLst>
              <a:gd name="adj" fmla="val 12500"/>
            </a:avLst>
          </a:prstGeom>
          <a:solidFill>
            <a:srgbClr val="FFFF00"/>
          </a:solidFill>
          <a:ln>
            <a:solidFill>
              <a:schemeClr val="tx1"/>
            </a:solidFill>
          </a:ln>
        </p:spPr>
        <p:txBody>
          <a:bodyPr vert="eaVert" anchor="ctr"/>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Tx/>
              <a:buNone/>
            </a:pPr>
            <a:r>
              <a:rPr lang="ja-JP" altLang="en-US" sz="1100" b="1" dirty="0">
                <a:ea typeface="HG丸ｺﾞｼｯｸM-PRO" pitchFamily="50" charset="-128"/>
              </a:rPr>
              <a:t>編　集　後　記</a:t>
            </a:r>
          </a:p>
        </p:txBody>
      </p:sp>
      <p:pic>
        <p:nvPicPr>
          <p:cNvPr id="101" name="Picture 5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8665" y="10060709"/>
            <a:ext cx="1944687"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3" name="直線矢印コネクタ 56"/>
          <p:cNvCxnSpPr>
            <a:cxnSpLocks noChangeShapeType="1"/>
          </p:cNvCxnSpPr>
          <p:nvPr/>
        </p:nvCxnSpPr>
        <p:spPr bwMode="auto">
          <a:xfrm>
            <a:off x="1961752" y="10148021"/>
            <a:ext cx="1098950" cy="0"/>
          </a:xfrm>
          <a:prstGeom prst="straightConnector1">
            <a:avLst/>
          </a:prstGeom>
          <a:noFill/>
          <a:ln w="28575" algn="ctr">
            <a:solidFill>
              <a:schemeClr val="tx2"/>
            </a:solidFill>
            <a:round/>
            <a:headEnd type="triangle" w="med" len="med"/>
            <a:tailEnd/>
          </a:ln>
          <a:extLst>
            <a:ext uri="{909E8E84-426E-40DD-AFC4-6F175D3DCCD1}">
              <a14:hiddenFill xmlns:a14="http://schemas.microsoft.com/office/drawing/2010/main">
                <a:noFill/>
              </a14:hiddenFill>
            </a:ext>
          </a:extLst>
        </p:spPr>
      </p:cxnSp>
      <p:sp>
        <p:nvSpPr>
          <p:cNvPr id="104" name="テキスト ボックス 57"/>
          <p:cNvSpPr txBox="1">
            <a:spLocks noChangeArrowheads="1"/>
          </p:cNvSpPr>
          <p:nvPr/>
        </p:nvSpPr>
        <p:spPr bwMode="auto">
          <a:xfrm>
            <a:off x="2828764" y="10073409"/>
            <a:ext cx="1727200" cy="336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spcBef>
                <a:spcPct val="0"/>
              </a:spcBef>
              <a:buFontTx/>
              <a:buNone/>
            </a:pPr>
            <a:r>
              <a:rPr lang="ja-JP" altLang="en-US" sz="1100" b="1" u="sng" dirty="0">
                <a:latin typeface="HG丸ｺﾞｼｯｸM-PRO" pitchFamily="50" charset="-128"/>
                <a:ea typeface="HG丸ｺﾞｼｯｸM-PRO" pitchFamily="50" charset="-128"/>
              </a:rPr>
              <a:t>「鈴木  </a:t>
            </a:r>
            <a:r>
              <a:rPr lang="ja-JP" altLang="en-US" sz="1100" b="1" u="sng" dirty="0" err="1">
                <a:latin typeface="HG丸ｺﾞｼｯｸM-PRO" pitchFamily="50" charset="-128"/>
                <a:ea typeface="HG丸ｺﾞｼｯｸM-PRO" pitchFamily="50" charset="-128"/>
              </a:rPr>
              <a:t>ひ</a:t>
            </a:r>
            <a:r>
              <a:rPr lang="ja-JP" altLang="en-US" sz="1100" b="1" u="sng" dirty="0">
                <a:latin typeface="HG丸ｺﾞｼｯｸM-PRO" pitchFamily="50" charset="-128"/>
                <a:ea typeface="HG丸ｺﾞｼｯｸM-PRO" pitchFamily="50" charset="-128"/>
              </a:rPr>
              <a:t>でき」</a:t>
            </a:r>
            <a:r>
              <a:rPr lang="ja-JP" altLang="en-US" sz="1100" b="1" dirty="0">
                <a:latin typeface="HG丸ｺﾞｼｯｸM-PRO" pitchFamily="50" charset="-128"/>
                <a:ea typeface="HG丸ｺﾞｼｯｸM-PRO" pitchFamily="50" charset="-128"/>
              </a:rPr>
              <a:t>検索</a:t>
            </a:r>
            <a:endParaRPr lang="en-US" altLang="ja-JP" sz="1100" b="1" dirty="0">
              <a:latin typeface="HG丸ｺﾞｼｯｸM-PRO" pitchFamily="50" charset="-128"/>
              <a:ea typeface="HG丸ｺﾞｼｯｸM-PRO" pitchFamily="50" charset="-128"/>
            </a:endParaRPr>
          </a:p>
          <a:p>
            <a:pPr eaLnBrk="1" hangingPunct="1">
              <a:spcBef>
                <a:spcPct val="0"/>
              </a:spcBef>
              <a:buFontTx/>
              <a:buNone/>
            </a:pPr>
            <a:r>
              <a:rPr lang="ja-JP" altLang="en-US" sz="1100" b="1" dirty="0">
                <a:latin typeface="HG丸ｺﾞｼｯｸM-PRO" pitchFamily="50" charset="-128"/>
                <a:ea typeface="HG丸ｺﾞｼｯｸM-PRO" pitchFamily="50" charset="-128"/>
              </a:rPr>
              <a:t>　でも見れます！！</a:t>
            </a:r>
          </a:p>
        </p:txBody>
      </p:sp>
      <p:sp>
        <p:nvSpPr>
          <p:cNvPr id="105" name="テキスト ボックス 104"/>
          <p:cNvSpPr txBox="1"/>
          <p:nvPr/>
        </p:nvSpPr>
        <p:spPr>
          <a:xfrm>
            <a:off x="676276" y="9730509"/>
            <a:ext cx="3648073" cy="276999"/>
          </a:xfrm>
          <a:prstGeom prst="rect">
            <a:avLst/>
          </a:prstGeom>
          <a:noFill/>
        </p:spPr>
        <p:txBody>
          <a:bodyPr wrap="square">
            <a:spAutoFit/>
          </a:bodyPr>
          <a:lstStyle/>
          <a:p>
            <a:pPr>
              <a:defRPr/>
            </a:pPr>
            <a:r>
              <a:rPr lang="en-US" altLang="ja-JP" b="1" dirty="0">
                <a:solidFill>
                  <a:schemeClr val="tx1"/>
                </a:solidFill>
                <a:latin typeface="+mn-ea"/>
                <a:ea typeface="+mn-ea"/>
              </a:rPr>
              <a:t>http://www.giin-dnwu.com/suzuki_hideki/</a:t>
            </a:r>
            <a:endParaRPr lang="ja-JP" altLang="en-US" b="1" dirty="0">
              <a:solidFill>
                <a:schemeClr val="tx1"/>
              </a:solidFill>
              <a:latin typeface="+mn-ea"/>
              <a:ea typeface="+mn-ea"/>
            </a:endParaRPr>
          </a:p>
        </p:txBody>
      </p:sp>
      <p:sp>
        <p:nvSpPr>
          <p:cNvPr id="106" name="テキスト ボックス 56"/>
          <p:cNvSpPr txBox="1">
            <a:spLocks noChangeArrowheads="1"/>
          </p:cNvSpPr>
          <p:nvPr/>
        </p:nvSpPr>
        <p:spPr bwMode="auto">
          <a:xfrm>
            <a:off x="612777" y="9622600"/>
            <a:ext cx="2644426" cy="274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spcBef>
                <a:spcPct val="0"/>
              </a:spcBef>
              <a:buFontTx/>
              <a:buNone/>
            </a:pPr>
            <a:r>
              <a:rPr lang="ja-JP" altLang="en-US" sz="1000" dirty="0">
                <a:latin typeface="HG丸ｺﾞｼｯｸM-PRO" pitchFamily="50" charset="-128"/>
                <a:ea typeface="HG丸ｺﾞｼｯｸM-PRO" pitchFamily="50" charset="-128"/>
              </a:rPr>
              <a:t>＜ホームページのドメイン＞　</a:t>
            </a:r>
            <a:endParaRPr lang="en-US" altLang="ja-JP" sz="1000" dirty="0">
              <a:latin typeface="HG丸ｺﾞｼｯｸM-PRO" pitchFamily="50" charset="-128"/>
              <a:ea typeface="HG丸ｺﾞｼｯｸM-PRO" pitchFamily="50" charset="-128"/>
            </a:endParaRPr>
          </a:p>
        </p:txBody>
      </p:sp>
      <p:pic>
        <p:nvPicPr>
          <p:cNvPr id="107" name="図 10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92006" y="9730509"/>
            <a:ext cx="740419" cy="740419"/>
          </a:xfrm>
          <a:prstGeom prst="rect">
            <a:avLst/>
          </a:prstGeom>
        </p:spPr>
      </p:pic>
      <p:sp>
        <p:nvSpPr>
          <p:cNvPr id="108" name="AutoShape 131"/>
          <p:cNvSpPr>
            <a:spLocks noChangeArrowheads="1"/>
          </p:cNvSpPr>
          <p:nvPr/>
        </p:nvSpPr>
        <p:spPr bwMode="auto">
          <a:xfrm>
            <a:off x="114300" y="9048584"/>
            <a:ext cx="6937246" cy="1374742"/>
          </a:xfrm>
          <a:prstGeom prst="roundRect">
            <a:avLst>
              <a:gd name="adj" fmla="val 4468"/>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spcBef>
                <a:spcPct val="0"/>
              </a:spcBef>
              <a:buFontTx/>
              <a:buNone/>
            </a:pPr>
            <a:endParaRPr lang="ja-JP" altLang="en-US" sz="1200">
              <a:ea typeface="HG丸ｺﾞｼｯｸM-PRO" pitchFamily="50" charset="-128"/>
            </a:endParaRPr>
          </a:p>
        </p:txBody>
      </p:sp>
      <p:sp>
        <p:nvSpPr>
          <p:cNvPr id="109" name="縦巻き 108"/>
          <p:cNvSpPr/>
          <p:nvPr/>
        </p:nvSpPr>
        <p:spPr bwMode="auto">
          <a:xfrm>
            <a:off x="5133924" y="9169264"/>
            <a:ext cx="1903859" cy="635723"/>
          </a:xfrm>
          <a:prstGeom prst="verticalScroll">
            <a:avLst/>
          </a:prstGeom>
          <a:solidFill>
            <a:schemeClr val="bg1"/>
          </a:solidFill>
          <a:ln w="9525" cap="flat" cmpd="sng" algn="ctr">
            <a:solidFill>
              <a:schemeClr val="tx1"/>
            </a:solidFill>
            <a:prstDash val="solid"/>
            <a:round/>
            <a:headEnd type="none" w="sm" len="sm"/>
            <a:tailEnd type="none" w="sm" len="sm"/>
          </a:ln>
          <a:effectLst/>
        </p:spPr>
        <p:txBody>
          <a:bodyPr vert="horz" wrap="square" lIns="36000" tIns="36000" rIns="36000" bIns="36000" numCol="1" rtlCol="0" anchor="t" anchorCtr="0" compatLnSpc="1">
            <a:prstTxWarp prst="textNoShape">
              <a:avLst/>
            </a:prstTxWarp>
          </a:bodyPr>
          <a:lstStyle/>
          <a:p>
            <a:pPr algn="ctr"/>
            <a:r>
              <a:rPr lang="ja-JP" altLang="en-US" sz="1050" dirty="0">
                <a:solidFill>
                  <a:schemeClr val="tx1"/>
                </a:solidFill>
                <a:latin typeface="HG丸ｺﾞｼｯｸM-PRO" panose="020F0600000000000000" pitchFamily="50" charset="-128"/>
              </a:rPr>
              <a:t>＜過去の報告事項抜粋＞</a:t>
            </a:r>
            <a:endParaRPr lang="en-US" altLang="ja-JP" sz="1050" dirty="0">
              <a:solidFill>
                <a:schemeClr val="tx1"/>
              </a:solidFill>
              <a:latin typeface="HG丸ｺﾞｼｯｸM-PRO" panose="020F0600000000000000" pitchFamily="50" charset="-128"/>
            </a:endParaRPr>
          </a:p>
          <a:p>
            <a:r>
              <a:rPr lang="ja-JP" altLang="en-US" sz="1050" dirty="0">
                <a:solidFill>
                  <a:schemeClr val="tx1"/>
                </a:solidFill>
                <a:latin typeface="HG丸ｺﾞｼｯｸM-PRO" panose="020F0600000000000000" pitchFamily="50" charset="-128"/>
              </a:rPr>
              <a:t>・カーボンニュートラル</a:t>
            </a:r>
            <a:endParaRPr lang="en-US" altLang="ja-JP" sz="1050" dirty="0">
              <a:solidFill>
                <a:schemeClr val="tx1"/>
              </a:solidFill>
              <a:latin typeface="HG丸ｺﾞｼｯｸM-PRO" panose="020F0600000000000000" pitchFamily="50" charset="-128"/>
            </a:endParaRPr>
          </a:p>
          <a:p>
            <a:r>
              <a:rPr lang="ja-JP" altLang="en-US" sz="1050" dirty="0">
                <a:solidFill>
                  <a:schemeClr val="tx1"/>
                </a:solidFill>
                <a:latin typeface="HG丸ｺﾞｼｯｸM-PRO" panose="020F0600000000000000" pitchFamily="50" charset="-128"/>
              </a:rPr>
              <a:t>・予算や財政状況　　など</a:t>
            </a:r>
            <a:endParaRPr lang="en-US" altLang="ja-JP" sz="1050" dirty="0">
              <a:solidFill>
                <a:schemeClr val="tx1"/>
              </a:solidFill>
              <a:latin typeface="HG丸ｺﾞｼｯｸM-PRO" panose="020F0600000000000000" pitchFamily="50" charset="-128"/>
            </a:endParaRPr>
          </a:p>
        </p:txBody>
      </p:sp>
      <p:sp>
        <p:nvSpPr>
          <p:cNvPr id="110" name="テキスト ボックス 109"/>
          <p:cNvSpPr txBox="1"/>
          <p:nvPr/>
        </p:nvSpPr>
        <p:spPr>
          <a:xfrm>
            <a:off x="5330250" y="9885274"/>
            <a:ext cx="1053904" cy="430887"/>
          </a:xfrm>
          <a:prstGeom prst="rect">
            <a:avLst/>
          </a:prstGeom>
          <a:noFill/>
        </p:spPr>
        <p:txBody>
          <a:bodyPr wrap="square" lIns="0" tIns="0" rIns="0" bIns="0" rtlCol="0" anchor="ctr" anchorCtr="0">
            <a:spAutoFit/>
          </a:bodyPr>
          <a:lstStyle/>
          <a:p>
            <a:r>
              <a:rPr lang="ja-JP" altLang="en-US" sz="1400" b="1" i="1" dirty="0">
                <a:solidFill>
                  <a:schemeClr val="tx1"/>
                </a:solidFill>
                <a:effectLst>
                  <a:outerShdw blurRad="38100" dist="38100" dir="2700000" algn="tl">
                    <a:srgbClr val="000000">
                      <a:alpha val="43137"/>
                    </a:srgbClr>
                  </a:outerShdw>
                </a:effectLst>
              </a:rPr>
              <a:t>市政の</a:t>
            </a:r>
            <a:endParaRPr lang="en-US" altLang="ja-JP" sz="1400" b="1" i="1" dirty="0">
              <a:solidFill>
                <a:schemeClr val="tx1"/>
              </a:solidFill>
              <a:effectLst>
                <a:outerShdw blurRad="38100" dist="38100" dir="2700000" algn="tl">
                  <a:srgbClr val="000000">
                    <a:alpha val="43137"/>
                  </a:srgbClr>
                </a:outerShdw>
              </a:effectLst>
            </a:endParaRPr>
          </a:p>
          <a:p>
            <a:r>
              <a:rPr lang="ja-JP" altLang="en-US" sz="1400" b="1" i="1" dirty="0">
                <a:solidFill>
                  <a:schemeClr val="tx1"/>
                </a:solidFill>
                <a:effectLst>
                  <a:outerShdw blurRad="38100" dist="38100" dir="2700000" algn="tl">
                    <a:srgbClr val="000000">
                      <a:alpha val="43137"/>
                    </a:srgbClr>
                  </a:outerShdw>
                </a:effectLst>
              </a:rPr>
              <a:t>話題満載！</a:t>
            </a:r>
            <a:endParaRPr kumimoji="1" lang="ja-JP" altLang="en-US" sz="1400" b="1" i="1" dirty="0">
              <a:solidFill>
                <a:schemeClr val="tx1"/>
              </a:solidFill>
              <a:effectLst>
                <a:outerShdw blurRad="38100" dist="38100" dir="2700000" algn="tl">
                  <a:srgbClr val="000000">
                    <a:alpha val="43137"/>
                  </a:srgbClr>
                </a:outerShdw>
              </a:effectLst>
            </a:endParaRPr>
          </a:p>
        </p:txBody>
      </p:sp>
      <p:sp>
        <p:nvSpPr>
          <p:cNvPr id="111" name="正方形/長方形 110"/>
          <p:cNvSpPr/>
          <p:nvPr/>
        </p:nvSpPr>
        <p:spPr>
          <a:xfrm>
            <a:off x="4067175" y="9547209"/>
            <a:ext cx="1172116" cy="261610"/>
          </a:xfrm>
          <a:prstGeom prst="rect">
            <a:avLst/>
          </a:prstGeom>
        </p:spPr>
        <p:txBody>
          <a:bodyPr wrap="none">
            <a:spAutoFit/>
          </a:bodyPr>
          <a:lstStyle/>
          <a:p>
            <a:r>
              <a:rPr lang="ja-JP" altLang="en-US" sz="1100" dirty="0">
                <a:solidFill>
                  <a:schemeClr val="tx1"/>
                </a:solidFill>
                <a:latin typeface="HG丸ｺﾞｼｯｸM-PRO" pitchFamily="50" charset="-128"/>
              </a:rPr>
              <a:t>＜ＱＲコード＞</a:t>
            </a:r>
            <a:endParaRPr lang="en-US" altLang="ja-JP" sz="1100" dirty="0">
              <a:solidFill>
                <a:schemeClr val="tx1"/>
              </a:solidFill>
              <a:latin typeface="HG丸ｺﾞｼｯｸM-PRO" pitchFamily="50" charset="-128"/>
            </a:endParaRPr>
          </a:p>
        </p:txBody>
      </p:sp>
      <p:pic>
        <p:nvPicPr>
          <p:cNvPr id="112"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6447" t="-1" r="11107" b="479"/>
          <a:stretch/>
        </p:blipFill>
        <p:spPr bwMode="auto">
          <a:xfrm>
            <a:off x="6501701" y="9818165"/>
            <a:ext cx="349357" cy="595507"/>
          </a:xfrm>
          <a:prstGeom prst="rect">
            <a:avLst/>
          </a:prstGeom>
          <a:solidFill>
            <a:srgbClr val="27F927"/>
          </a:solidFill>
          <a:ln>
            <a:noFill/>
          </a:ln>
        </p:spPr>
      </p:pic>
      <p:sp>
        <p:nvSpPr>
          <p:cNvPr id="17" name="テキスト ボックス 16">
            <a:extLst>
              <a:ext uri="{FF2B5EF4-FFF2-40B4-BE49-F238E27FC236}">
                <a16:creationId xmlns:a16="http://schemas.microsoft.com/office/drawing/2014/main" id="{DA7B6D58-68F1-7FF9-9AB2-14702D3B9D33}"/>
              </a:ext>
            </a:extLst>
          </p:cNvPr>
          <p:cNvSpPr txBox="1"/>
          <p:nvPr/>
        </p:nvSpPr>
        <p:spPr>
          <a:xfrm>
            <a:off x="133350" y="5467351"/>
            <a:ext cx="3428997" cy="764974"/>
          </a:xfrm>
          <a:prstGeom prst="rect">
            <a:avLst/>
          </a:prstGeom>
          <a:solidFill>
            <a:schemeClr val="bg1"/>
          </a:solidFill>
          <a:ln w="6350">
            <a:solidFill>
              <a:schemeClr val="accent2">
                <a:lumMod val="75000"/>
              </a:schemeClr>
            </a:solidFill>
            <a:prstDash val="sysDash"/>
          </a:ln>
        </p:spPr>
        <p:txBody>
          <a:bodyPr wrap="square" lIns="36000" tIns="36000" rIns="36000" bIns="36000" rtlCol="0" anchor="t" anchorCtr="0">
            <a:noAutofit/>
          </a:bodyPr>
          <a:lstStyle/>
          <a:p>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概要</a:t>
            </a: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　予算額：</a:t>
            </a:r>
            <a:r>
              <a:rPr kumimoji="1" lang="en-US" altLang="ja-JP" sz="1100" dirty="0">
                <a:latin typeface="Meiryo UI" panose="020B0604030504040204" pitchFamily="50" charset="-128"/>
                <a:ea typeface="Meiryo UI" panose="020B0604030504040204" pitchFamily="50" charset="-128"/>
              </a:rPr>
              <a:t>52,393</a:t>
            </a:r>
            <a:r>
              <a:rPr kumimoji="1" lang="ja-JP" altLang="en-US" sz="1100" dirty="0">
                <a:latin typeface="Meiryo UI" panose="020B0604030504040204" pitchFamily="50" charset="-128"/>
                <a:ea typeface="Meiryo UI" panose="020B0604030504040204" pitchFamily="50" charset="-128"/>
              </a:rPr>
              <a:t>千円</a:t>
            </a:r>
            <a:endParaRPr kumimoji="1"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国の交付金（物価高騰対応重点支援地方創生臨時交付金）を活用し、物価高騰等の影響を受ける幼児の保護者等の経済的負担の軽減を図るため。</a:t>
            </a:r>
            <a:endParaRPr kumimoji="1" lang="en-US" altLang="ja-JP" sz="1100" dirty="0">
              <a:latin typeface="Meiryo UI" panose="020B0604030504040204" pitchFamily="50" charset="-128"/>
              <a:ea typeface="Meiryo UI" panose="020B0604030504040204" pitchFamily="50" charset="-128"/>
            </a:endParaRPr>
          </a:p>
        </p:txBody>
      </p:sp>
      <p:sp>
        <p:nvSpPr>
          <p:cNvPr id="20" name="テキスト ボックス 37">
            <a:extLst>
              <a:ext uri="{FF2B5EF4-FFF2-40B4-BE49-F238E27FC236}">
                <a16:creationId xmlns:a16="http://schemas.microsoft.com/office/drawing/2014/main" id="{3EF0CF27-5A51-18F3-D250-5B1D9B326B18}"/>
              </a:ext>
            </a:extLst>
          </p:cNvPr>
          <p:cNvSpPr txBox="1">
            <a:spLocks noChangeArrowheads="1"/>
          </p:cNvSpPr>
          <p:nvPr/>
        </p:nvSpPr>
        <p:spPr bwMode="auto">
          <a:xfrm>
            <a:off x="85724" y="4642614"/>
            <a:ext cx="6991351" cy="389526"/>
          </a:xfrm>
          <a:prstGeom prst="rect">
            <a:avLst/>
          </a:prstGeom>
          <a:gradFill flip="none" rotWithShape="1">
            <a:gsLst>
              <a:gs pos="0">
                <a:srgbClr val="00B050">
                  <a:shade val="30000"/>
                  <a:satMod val="115000"/>
                </a:srgbClr>
              </a:gs>
              <a:gs pos="55000">
                <a:srgbClr val="00B050">
                  <a:shade val="67500"/>
                  <a:satMod val="115000"/>
                </a:srgbClr>
              </a:gs>
              <a:gs pos="100000">
                <a:srgbClr val="00B050">
                  <a:shade val="100000"/>
                  <a:satMod val="115000"/>
                </a:srgbClr>
              </a:gs>
            </a:gsLst>
            <a:lin ang="5400000" scaled="0"/>
            <a:tileRect/>
          </a:gradFill>
          <a:ln w="9525">
            <a:noFill/>
            <a:miter lim="800000"/>
            <a:headEnd/>
            <a:tailEnd/>
          </a:ln>
          <a:effectLst>
            <a:softEdge rad="0"/>
          </a:effectLst>
        </p:spPr>
        <p:txBody>
          <a:bodyPr wrap="square" anchor="ctr" anchorCtr="0">
            <a:noAutofit/>
          </a:bodyPr>
          <a:lstStyle/>
          <a:p>
            <a:pPr algn="ctr"/>
            <a:r>
              <a:rPr lang="ja-JP" altLang="en-US" sz="2000" dirty="0">
                <a:solidFill>
                  <a:schemeClr val="bg1"/>
                </a:solidFill>
                <a:latin typeface="HGP創英ﾌﾟﾚｾﾞﾝｽEB" panose="02020800000000000000" pitchFamily="18" charset="-128"/>
                <a:ea typeface="HGP創英ﾌﾟﾚｾﾞﾝｽEB" panose="02020800000000000000" pitchFamily="18" charset="-128"/>
              </a:rPr>
              <a:t>トピックス</a:t>
            </a:r>
          </a:p>
        </p:txBody>
      </p:sp>
      <p:sp>
        <p:nvSpPr>
          <p:cNvPr id="21" name="テキスト ボックス 37">
            <a:extLst>
              <a:ext uri="{FF2B5EF4-FFF2-40B4-BE49-F238E27FC236}">
                <a16:creationId xmlns:a16="http://schemas.microsoft.com/office/drawing/2014/main" id="{EDCA8C7A-F06B-37DA-3DAB-2A95C011704D}"/>
              </a:ext>
            </a:extLst>
          </p:cNvPr>
          <p:cNvSpPr txBox="1">
            <a:spLocks noChangeArrowheads="1"/>
          </p:cNvSpPr>
          <p:nvPr/>
        </p:nvSpPr>
        <p:spPr bwMode="auto">
          <a:xfrm>
            <a:off x="98610" y="5076636"/>
            <a:ext cx="3495853" cy="332537"/>
          </a:xfrm>
          <a:prstGeom prst="rect">
            <a:avLst/>
          </a:prstGeom>
          <a:solidFill>
            <a:schemeClr val="accent1">
              <a:lumMod val="40000"/>
              <a:lumOff val="60000"/>
            </a:schemeClr>
          </a:solidFill>
          <a:ln w="9525">
            <a:noFill/>
            <a:miter lim="800000"/>
            <a:headEnd/>
            <a:tailEnd/>
          </a:ln>
          <a:effectLst>
            <a:softEdge rad="0"/>
          </a:effectLst>
        </p:spPr>
        <p:txBody>
          <a:bodyPr wrap="square" lIns="36000" rIns="36000" anchor="ctr" anchorCtr="0">
            <a:noAutofit/>
          </a:bodyPr>
          <a:lstStyle/>
          <a:p>
            <a:pPr algn="ctr"/>
            <a:r>
              <a:rPr lang="ja-JP" altLang="en-US" sz="2000" dirty="0">
                <a:solidFill>
                  <a:schemeClr val="tx1"/>
                </a:solidFill>
                <a:latin typeface="HGP創英ﾌﾟﾚｾﾞﾝｽEB" panose="02020800000000000000" pitchFamily="18" charset="-128"/>
                <a:ea typeface="HGP創英ﾌﾟﾚｾﾞﾝｽEB" panose="02020800000000000000" pitchFamily="18" charset="-128"/>
              </a:rPr>
              <a:t>幼児子育て世帯生活支援</a:t>
            </a:r>
          </a:p>
        </p:txBody>
      </p:sp>
      <p:sp>
        <p:nvSpPr>
          <p:cNvPr id="23" name="角丸四角形 39">
            <a:extLst>
              <a:ext uri="{FF2B5EF4-FFF2-40B4-BE49-F238E27FC236}">
                <a16:creationId xmlns:a16="http://schemas.microsoft.com/office/drawing/2014/main" id="{AEE7ADB0-F4EF-5590-4BFF-267CCD181177}"/>
              </a:ext>
            </a:extLst>
          </p:cNvPr>
          <p:cNvSpPr/>
          <p:nvPr/>
        </p:nvSpPr>
        <p:spPr bwMode="auto">
          <a:xfrm>
            <a:off x="3629380" y="5357357"/>
            <a:ext cx="3457219" cy="3615193"/>
          </a:xfrm>
          <a:prstGeom prst="roundRect">
            <a:avLst>
              <a:gd name="adj" fmla="val 0"/>
            </a:avLst>
          </a:prstGeom>
          <a:solidFill>
            <a:srgbClr val="FFCCCC"/>
          </a:solidFill>
          <a:ln w="9525" cap="flat" cmpd="sng" algn="ctr">
            <a:noFill/>
            <a:prstDash val="solid"/>
            <a:round/>
            <a:headEnd type="none" w="sm" len="sm"/>
            <a:tailEnd type="none" w="sm" len="sm"/>
          </a:ln>
          <a:effectLst/>
        </p:spPr>
        <p:txBody>
          <a:bodyPr vert="horz" wrap="square" lIns="36000" tIns="36000" rIns="36000" bIns="36000" numCol="1" rtlCol="0" anchor="t" anchorCtr="0" compatLnSpc="1">
            <a:prstTxWarp prst="textNoShape">
              <a:avLst/>
            </a:prstTxWarp>
          </a:bodyPr>
          <a:lstStyle/>
          <a:p>
            <a:pPr algn="ctr"/>
            <a:r>
              <a:rPr kumimoji="1" lang="ja-JP" altLang="en-US" sz="1800" b="1" i="0" u="none" strike="noStrike" cap="none" normalizeH="0" dirty="0">
                <a:ln>
                  <a:noFill/>
                </a:ln>
                <a:solidFill>
                  <a:schemeClr val="tx1"/>
                </a:solidFill>
                <a:effectLst/>
                <a:latin typeface="HGP創英ﾌﾟﾚｾﾞﾝｽEB" panose="02020800000000000000" pitchFamily="18" charset="-128"/>
                <a:ea typeface="HGP創英ﾌﾟﾚｾﾞﾝｽEB" panose="02020800000000000000" pitchFamily="18" charset="-128"/>
              </a:rPr>
              <a:t>　　</a:t>
            </a:r>
          </a:p>
        </p:txBody>
      </p:sp>
      <p:sp>
        <p:nvSpPr>
          <p:cNvPr id="26" name="テキスト ボックス 37">
            <a:extLst>
              <a:ext uri="{FF2B5EF4-FFF2-40B4-BE49-F238E27FC236}">
                <a16:creationId xmlns:a16="http://schemas.microsoft.com/office/drawing/2014/main" id="{0D9CAEF4-27AF-D2C5-D858-882F75662B59}"/>
              </a:ext>
            </a:extLst>
          </p:cNvPr>
          <p:cNvSpPr txBox="1">
            <a:spLocks noChangeArrowheads="1"/>
          </p:cNvSpPr>
          <p:nvPr/>
        </p:nvSpPr>
        <p:spPr bwMode="auto">
          <a:xfrm>
            <a:off x="3629380" y="5076636"/>
            <a:ext cx="3457219" cy="332536"/>
          </a:xfrm>
          <a:prstGeom prst="rect">
            <a:avLst/>
          </a:prstGeom>
          <a:solidFill>
            <a:schemeClr val="accent1">
              <a:lumMod val="40000"/>
              <a:lumOff val="60000"/>
            </a:schemeClr>
          </a:solidFill>
          <a:ln w="9525">
            <a:noFill/>
            <a:miter lim="800000"/>
            <a:headEnd/>
            <a:tailEnd/>
          </a:ln>
          <a:effectLst>
            <a:softEdge rad="0"/>
          </a:effectLst>
        </p:spPr>
        <p:txBody>
          <a:bodyPr wrap="square" anchor="ctr" anchorCtr="0">
            <a:noAutofit/>
          </a:bodyPr>
          <a:lstStyle/>
          <a:p>
            <a:pPr algn="ctr"/>
            <a:r>
              <a:rPr lang="ja-JP" altLang="en-US" sz="2000" dirty="0">
                <a:solidFill>
                  <a:schemeClr val="tx1"/>
                </a:solidFill>
                <a:latin typeface="HGP創英ﾌﾟﾚｾﾞﾝｽEB" panose="02020800000000000000" pitchFamily="18" charset="-128"/>
                <a:ea typeface="HGP創英ﾌﾟﾚｾﾞﾝｽEB" panose="02020800000000000000" pitchFamily="18" charset="-128"/>
              </a:rPr>
              <a:t>徳川家康公像の魅力向上</a:t>
            </a:r>
          </a:p>
        </p:txBody>
      </p:sp>
      <p:sp>
        <p:nvSpPr>
          <p:cNvPr id="27" name="テキスト ボックス 26">
            <a:extLst>
              <a:ext uri="{FF2B5EF4-FFF2-40B4-BE49-F238E27FC236}">
                <a16:creationId xmlns:a16="http://schemas.microsoft.com/office/drawing/2014/main" id="{1809DCF1-629B-9830-CF5C-143D59035E77}"/>
              </a:ext>
            </a:extLst>
          </p:cNvPr>
          <p:cNvSpPr txBox="1"/>
          <p:nvPr/>
        </p:nvSpPr>
        <p:spPr>
          <a:xfrm>
            <a:off x="3665815" y="5472593"/>
            <a:ext cx="3354110" cy="749812"/>
          </a:xfrm>
          <a:prstGeom prst="rect">
            <a:avLst/>
          </a:prstGeom>
          <a:solidFill>
            <a:schemeClr val="bg1"/>
          </a:solidFill>
          <a:ln w="6350">
            <a:solidFill>
              <a:schemeClr val="accent2">
                <a:lumMod val="75000"/>
              </a:schemeClr>
            </a:solidFill>
            <a:prstDash val="sysDash"/>
          </a:ln>
        </p:spPr>
        <p:txBody>
          <a:bodyPr wrap="square" lIns="36000" tIns="36000" rIns="36000" bIns="36000" rtlCol="0" anchor="t" anchorCtr="0">
            <a:spAutoFit/>
          </a:bodyPr>
          <a:lstStyle/>
          <a:p>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概要</a:t>
            </a: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　予算額：</a:t>
            </a:r>
            <a:r>
              <a:rPr kumimoji="1" lang="en-US" altLang="ja-JP" sz="1100" dirty="0">
                <a:latin typeface="Meiryo UI" panose="020B0604030504040204" pitchFamily="50" charset="-128"/>
                <a:ea typeface="Meiryo UI" panose="020B0604030504040204" pitchFamily="50" charset="-128"/>
              </a:rPr>
              <a:t>50,000</a:t>
            </a:r>
            <a:r>
              <a:rPr kumimoji="1" lang="ja-JP" altLang="en-US" sz="1100" dirty="0">
                <a:latin typeface="Meiryo UI" panose="020B0604030504040204" pitchFamily="50" charset="-128"/>
                <a:ea typeface="Meiryo UI" panose="020B0604030504040204" pitchFamily="50" charset="-128"/>
              </a:rPr>
              <a:t>千円</a:t>
            </a:r>
            <a:endParaRPr kumimoji="1"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創業</a:t>
            </a:r>
            <a:r>
              <a:rPr lang="en-US" altLang="ja-JP" sz="1100" dirty="0">
                <a:latin typeface="Meiryo UI" panose="020B0604030504040204" pitchFamily="50" charset="-128"/>
                <a:ea typeface="Meiryo UI" panose="020B0604030504040204" pitchFamily="50" charset="-128"/>
              </a:rPr>
              <a:t>100</a:t>
            </a:r>
            <a:r>
              <a:rPr lang="ja-JP" altLang="en-US" sz="1100" dirty="0">
                <a:latin typeface="Meiryo UI" panose="020B0604030504040204" pitchFamily="50" charset="-128"/>
                <a:ea typeface="Meiryo UI" panose="020B0604030504040204" pitchFamily="50" charset="-128"/>
              </a:rPr>
              <a:t>周年を迎える、岡崎信用金庫からの目的寄付の一部（</a:t>
            </a:r>
            <a:r>
              <a:rPr lang="en-US" altLang="ja-JP" sz="1100" dirty="0">
                <a:latin typeface="Meiryo UI" panose="020B0604030504040204" pitchFamily="50" charset="-128"/>
                <a:ea typeface="Meiryo UI" panose="020B0604030504040204" pitchFamily="50" charset="-128"/>
              </a:rPr>
              <a:t>3</a:t>
            </a:r>
            <a:r>
              <a:rPr lang="ja-JP" altLang="en-US" sz="1100" dirty="0">
                <a:latin typeface="Meiryo UI" panose="020B0604030504040204" pitchFamily="50" charset="-128"/>
                <a:ea typeface="Meiryo UI" panose="020B0604030504040204" pitchFamily="50" charset="-128"/>
              </a:rPr>
              <a:t>千万円）と家康公観光振興基金（２千万円）を活用し付加価値の向上を図るもの。</a:t>
            </a:r>
            <a:endParaRPr kumimoji="1" lang="en-US" altLang="ja-JP" sz="1100" dirty="0">
              <a:latin typeface="Meiryo UI" panose="020B0604030504040204" pitchFamily="50" charset="-128"/>
              <a:ea typeface="Meiryo UI" panose="020B0604030504040204" pitchFamily="50" charset="-128"/>
            </a:endParaRPr>
          </a:p>
        </p:txBody>
      </p:sp>
      <p:sp>
        <p:nvSpPr>
          <p:cNvPr id="28" name="テキスト ボックス 27">
            <a:extLst>
              <a:ext uri="{FF2B5EF4-FFF2-40B4-BE49-F238E27FC236}">
                <a16:creationId xmlns:a16="http://schemas.microsoft.com/office/drawing/2014/main" id="{FBA7EC69-7540-6F31-97B7-975C3A8229C4}"/>
              </a:ext>
            </a:extLst>
          </p:cNvPr>
          <p:cNvSpPr txBox="1"/>
          <p:nvPr/>
        </p:nvSpPr>
        <p:spPr>
          <a:xfrm>
            <a:off x="165349" y="8690700"/>
            <a:ext cx="3396998" cy="241980"/>
          </a:xfrm>
          <a:prstGeom prst="rect">
            <a:avLst/>
          </a:prstGeom>
          <a:solidFill>
            <a:srgbClr val="FFFF66"/>
          </a:solidFill>
        </p:spPr>
        <p:txBody>
          <a:bodyPr wrap="square" lIns="36000" tIns="36000" rIns="36000" bIns="36000" rtlCol="0" anchor="ctr" anchorCtr="0">
            <a:spAutoFit/>
          </a:bodyPr>
          <a:lstStyle/>
          <a:p>
            <a:pPr algn="ctr"/>
            <a:r>
              <a:rPr kumimoji="1" lang="ja-JP" altLang="en-US" sz="1100" b="1" dirty="0">
                <a:solidFill>
                  <a:schemeClr val="tx1"/>
                </a:solidFill>
                <a:latin typeface="Meiryo UI" panose="020B0604030504040204" pitchFamily="50" charset="-128"/>
                <a:ea typeface="Meiryo UI" panose="020B0604030504040204" pitchFamily="50" charset="-128"/>
              </a:rPr>
              <a:t>国の交付金（生活支援）を活用した事業としては評価</a:t>
            </a:r>
          </a:p>
        </p:txBody>
      </p:sp>
      <p:sp>
        <p:nvSpPr>
          <p:cNvPr id="29" name="テキスト ボックス 28">
            <a:extLst>
              <a:ext uri="{FF2B5EF4-FFF2-40B4-BE49-F238E27FC236}">
                <a16:creationId xmlns:a16="http://schemas.microsoft.com/office/drawing/2014/main" id="{A064FAC6-76DB-A1C6-D191-76247663716C}"/>
              </a:ext>
            </a:extLst>
          </p:cNvPr>
          <p:cNvSpPr txBox="1"/>
          <p:nvPr/>
        </p:nvSpPr>
        <p:spPr>
          <a:xfrm>
            <a:off x="3685871" y="8690700"/>
            <a:ext cx="3354110" cy="241980"/>
          </a:xfrm>
          <a:prstGeom prst="rect">
            <a:avLst/>
          </a:prstGeom>
          <a:solidFill>
            <a:srgbClr val="FFFF66"/>
          </a:solidFill>
        </p:spPr>
        <p:txBody>
          <a:bodyPr wrap="square" lIns="36000" tIns="36000" rIns="36000" bIns="36000" rtlCol="0" anchor="ctr" anchorCtr="0">
            <a:spAutoFit/>
          </a:bodyPr>
          <a:lstStyle/>
          <a:p>
            <a:pPr algn="ctr"/>
            <a:r>
              <a:rPr lang="en-US" altLang="ja-JP" sz="1100" b="1" dirty="0">
                <a:solidFill>
                  <a:schemeClr val="tx1"/>
                </a:solidFill>
                <a:latin typeface="Meiryo UI" panose="020B0604030504040204" pitchFamily="50" charset="-128"/>
                <a:ea typeface="Meiryo UI" panose="020B0604030504040204" pitchFamily="50" charset="-128"/>
              </a:rPr>
              <a:t>260</a:t>
            </a:r>
            <a:r>
              <a:rPr lang="ja-JP" altLang="en-US" sz="1100" b="1" dirty="0">
                <a:solidFill>
                  <a:schemeClr val="tx1"/>
                </a:solidFill>
                <a:latin typeface="Meiryo UI" panose="020B0604030504040204" pitchFamily="50" charset="-128"/>
                <a:ea typeface="Meiryo UI" panose="020B0604030504040204" pitchFamily="50" charset="-128"/>
              </a:rPr>
              <a:t>年もの太平の世を築いた家康公</a:t>
            </a:r>
            <a:r>
              <a:rPr kumimoji="1" lang="ja-JP" altLang="en-US" sz="1100" b="1" dirty="0">
                <a:solidFill>
                  <a:schemeClr val="tx1"/>
                </a:solidFill>
                <a:latin typeface="Meiryo UI" panose="020B0604030504040204" pitchFamily="50" charset="-128"/>
                <a:ea typeface="Meiryo UI" panose="020B0604030504040204" pitchFamily="50" charset="-128"/>
              </a:rPr>
              <a:t>の魅力向上に期待</a:t>
            </a:r>
          </a:p>
        </p:txBody>
      </p:sp>
      <p:sp>
        <p:nvSpPr>
          <p:cNvPr id="2" name="テキスト ボックス 37">
            <a:extLst>
              <a:ext uri="{FF2B5EF4-FFF2-40B4-BE49-F238E27FC236}">
                <a16:creationId xmlns:a16="http://schemas.microsoft.com/office/drawing/2014/main" id="{A6397FC4-6EE6-5B93-62D7-C8A82ED8940D}"/>
              </a:ext>
            </a:extLst>
          </p:cNvPr>
          <p:cNvSpPr txBox="1">
            <a:spLocks noChangeArrowheads="1"/>
          </p:cNvSpPr>
          <p:nvPr/>
        </p:nvSpPr>
        <p:spPr bwMode="auto">
          <a:xfrm>
            <a:off x="85724" y="89664"/>
            <a:ext cx="6991351" cy="389526"/>
          </a:xfrm>
          <a:prstGeom prst="rect">
            <a:avLst/>
          </a:prstGeom>
          <a:gradFill flip="none" rotWithShape="1">
            <a:gsLst>
              <a:gs pos="0">
                <a:srgbClr val="00B050">
                  <a:shade val="30000"/>
                  <a:satMod val="115000"/>
                </a:srgbClr>
              </a:gs>
              <a:gs pos="55000">
                <a:srgbClr val="00B050">
                  <a:shade val="67500"/>
                  <a:satMod val="115000"/>
                </a:srgbClr>
              </a:gs>
              <a:gs pos="100000">
                <a:srgbClr val="00B050">
                  <a:shade val="100000"/>
                  <a:satMod val="115000"/>
                </a:srgbClr>
              </a:gs>
            </a:gsLst>
            <a:lin ang="5400000" scaled="0"/>
            <a:tileRect/>
          </a:gradFill>
          <a:ln w="9525">
            <a:noFill/>
            <a:miter lim="800000"/>
            <a:headEnd/>
            <a:tailEnd/>
          </a:ln>
          <a:effectLst>
            <a:softEdge rad="0"/>
          </a:effectLst>
        </p:spPr>
        <p:txBody>
          <a:bodyPr wrap="square" anchor="ctr" anchorCtr="0">
            <a:noAutofit/>
          </a:bodyPr>
          <a:lstStyle/>
          <a:p>
            <a:pPr algn="ctr"/>
            <a:r>
              <a:rPr lang="ja-JP" altLang="en-US" sz="2000" dirty="0">
                <a:solidFill>
                  <a:schemeClr val="bg1"/>
                </a:solidFill>
                <a:latin typeface="HGP創英ﾌﾟﾚｾﾞﾝｽEB" panose="02020800000000000000" pitchFamily="18" charset="-128"/>
                <a:ea typeface="HGP創英ﾌﾟﾚｾﾞﾝｽEB" panose="02020800000000000000" pitchFamily="18" charset="-128"/>
              </a:rPr>
              <a:t>ゼロカーボンシティの推進に向けて</a:t>
            </a:r>
          </a:p>
        </p:txBody>
      </p:sp>
      <p:sp>
        <p:nvSpPr>
          <p:cNvPr id="3" name="角丸四角形 29">
            <a:extLst>
              <a:ext uri="{FF2B5EF4-FFF2-40B4-BE49-F238E27FC236}">
                <a16:creationId xmlns:a16="http://schemas.microsoft.com/office/drawing/2014/main" id="{63422621-76A8-E449-A6BF-9FDA03DB2338}"/>
              </a:ext>
            </a:extLst>
          </p:cNvPr>
          <p:cNvSpPr/>
          <p:nvPr/>
        </p:nvSpPr>
        <p:spPr bwMode="auto">
          <a:xfrm>
            <a:off x="76200" y="499574"/>
            <a:ext cx="7010400" cy="4105860"/>
          </a:xfrm>
          <a:prstGeom prst="roundRect">
            <a:avLst>
              <a:gd name="adj" fmla="val 0"/>
            </a:avLst>
          </a:prstGeom>
          <a:solidFill>
            <a:schemeClr val="accent6">
              <a:lumMod val="40000"/>
              <a:lumOff val="60000"/>
            </a:schemeClr>
          </a:solidFill>
          <a:ln w="9525" cap="flat" cmpd="sng" algn="ctr">
            <a:noFill/>
            <a:prstDash val="solid"/>
            <a:round/>
            <a:headEnd type="none" w="sm" len="sm"/>
            <a:tailEnd type="none" w="sm" len="sm"/>
          </a:ln>
          <a:effectLst/>
        </p:spPr>
        <p:txBody>
          <a:bodyPr vert="horz" wrap="square" lIns="36000" tIns="36000" rIns="36000" bIns="36000" numCol="1" rtlCol="0" anchor="t" anchorCtr="0" compatLnSpc="1">
            <a:prstTxWarp prst="textNoShape">
              <a:avLst/>
            </a:prstTxWarp>
          </a:bodyPr>
          <a:lstStyle/>
          <a:p>
            <a:pPr algn="ctr"/>
            <a:r>
              <a:rPr kumimoji="1" lang="ja-JP" altLang="en-US" sz="1800" b="1" i="0" u="none" strike="noStrike" cap="none" normalizeH="0" dirty="0">
                <a:ln>
                  <a:noFill/>
                </a:ln>
                <a:solidFill>
                  <a:schemeClr val="tx1"/>
                </a:solidFill>
                <a:effectLst/>
                <a:latin typeface="HGP創英ﾌﾟﾚｾﾞﾝｽEB" panose="02020800000000000000" pitchFamily="18" charset="-128"/>
                <a:ea typeface="HGP創英ﾌﾟﾚｾﾞﾝｽEB" panose="02020800000000000000" pitchFamily="18" charset="-128"/>
              </a:rPr>
              <a:t>　　</a:t>
            </a:r>
          </a:p>
        </p:txBody>
      </p:sp>
      <p:sp>
        <p:nvSpPr>
          <p:cNvPr id="4" name="テキスト ボックス 3">
            <a:extLst>
              <a:ext uri="{FF2B5EF4-FFF2-40B4-BE49-F238E27FC236}">
                <a16:creationId xmlns:a16="http://schemas.microsoft.com/office/drawing/2014/main" id="{904E5DB6-033B-D1E0-1FAB-B8AADE91CEEE}"/>
              </a:ext>
            </a:extLst>
          </p:cNvPr>
          <p:cNvSpPr txBox="1"/>
          <p:nvPr/>
        </p:nvSpPr>
        <p:spPr>
          <a:xfrm>
            <a:off x="56757" y="499574"/>
            <a:ext cx="7029843" cy="307777"/>
          </a:xfrm>
          <a:prstGeom prst="rect">
            <a:avLst/>
          </a:prstGeom>
          <a:noFill/>
        </p:spPr>
        <p:txBody>
          <a:bodyPr wrap="square" rtlCol="0">
            <a:spAutoFit/>
          </a:bodyPr>
          <a:lstStyle/>
          <a:p>
            <a:r>
              <a:rPr kumimoji="1" lang="ja-JP" altLang="en-US" sz="1400" b="1" dirty="0">
                <a:solidFill>
                  <a:schemeClr val="tx1"/>
                </a:solidFill>
                <a:latin typeface="Meiryo UI" panose="020B0604030504040204" pitchFamily="50" charset="-128"/>
                <a:ea typeface="Meiryo UI" panose="020B0604030504040204" pitchFamily="50" charset="-128"/>
              </a:rPr>
              <a:t>■岡崎市脱炭素社会の実現に向けた気候変動対策推進条例の制定について</a:t>
            </a:r>
          </a:p>
        </p:txBody>
      </p:sp>
      <p:sp>
        <p:nvSpPr>
          <p:cNvPr id="5" name="テキスト ボックス 4">
            <a:extLst>
              <a:ext uri="{FF2B5EF4-FFF2-40B4-BE49-F238E27FC236}">
                <a16:creationId xmlns:a16="http://schemas.microsoft.com/office/drawing/2014/main" id="{7BC5D82F-4AB7-56BB-1FEF-2248F008C960}"/>
              </a:ext>
            </a:extLst>
          </p:cNvPr>
          <p:cNvSpPr txBox="1"/>
          <p:nvPr/>
        </p:nvSpPr>
        <p:spPr>
          <a:xfrm>
            <a:off x="133350" y="794039"/>
            <a:ext cx="6886575" cy="1257643"/>
          </a:xfrm>
          <a:prstGeom prst="rect">
            <a:avLst/>
          </a:prstGeom>
          <a:solidFill>
            <a:schemeClr val="bg1"/>
          </a:solidFill>
          <a:ln w="6350">
            <a:solidFill>
              <a:schemeClr val="accent2">
                <a:lumMod val="75000"/>
              </a:schemeClr>
            </a:solidFill>
            <a:prstDash val="sysDash"/>
          </a:ln>
        </p:spPr>
        <p:txBody>
          <a:bodyPr wrap="square" lIns="36000" tIns="36000" rIns="36000" bIns="36000" rtlCol="0" anchor="t" anchorCtr="0">
            <a:spAutoFit/>
          </a:bodyPr>
          <a:lstStyle/>
          <a:p>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制定の</a:t>
            </a:r>
            <a:r>
              <a:rPr lang="ja-JP" altLang="en-US" sz="1100" dirty="0">
                <a:latin typeface="Meiryo UI" panose="020B0604030504040204" pitchFamily="50" charset="-128"/>
                <a:ea typeface="Meiryo UI" panose="020B0604030504040204" pitchFamily="50" charset="-128"/>
              </a:rPr>
              <a:t>背景と</a:t>
            </a:r>
            <a:r>
              <a:rPr kumimoji="1" lang="ja-JP" altLang="en-US" sz="1100" dirty="0">
                <a:latin typeface="Meiryo UI" panose="020B0604030504040204" pitchFamily="50" charset="-128"/>
                <a:ea typeface="Meiryo UI" panose="020B0604030504040204" pitchFamily="50" charset="-128"/>
              </a:rPr>
              <a:t>理由・目指す姿</a:t>
            </a:r>
            <a:r>
              <a:rPr kumimoji="1" lang="en-US" altLang="ja-JP" sz="1100" dirty="0">
                <a:latin typeface="Meiryo UI" panose="020B0604030504040204" pitchFamily="50" charset="-128"/>
                <a:ea typeface="Meiryo UI" panose="020B0604030504040204" pitchFamily="50" charset="-128"/>
              </a:rPr>
              <a:t>】</a:t>
            </a:r>
          </a:p>
          <a:p>
            <a:r>
              <a:rPr lang="ja-JP" altLang="en-US" sz="1100" u="sng" dirty="0">
                <a:latin typeface="Meiryo UI" panose="020B0604030504040204" pitchFamily="50" charset="-128"/>
                <a:ea typeface="Meiryo UI" panose="020B0604030504040204" pitchFamily="50" charset="-128"/>
              </a:rPr>
              <a:t>背景</a:t>
            </a:r>
            <a:r>
              <a:rPr lang="ja-JP" altLang="en-US" sz="1100" dirty="0">
                <a:latin typeface="Meiryo UI" panose="020B0604030504040204" pitchFamily="50" charset="-128"/>
                <a:ea typeface="Meiryo UI" panose="020B0604030504040204" pitchFamily="50" charset="-128"/>
              </a:rPr>
              <a:t>として、本市は平成</a:t>
            </a:r>
            <a:r>
              <a:rPr lang="en-US" altLang="ja-JP" sz="1100" dirty="0">
                <a:latin typeface="Meiryo UI" panose="020B0604030504040204" pitchFamily="50" charset="-128"/>
                <a:ea typeface="Meiryo UI" panose="020B0604030504040204" pitchFamily="50" charset="-128"/>
              </a:rPr>
              <a:t>18</a:t>
            </a:r>
            <a:r>
              <a:rPr lang="ja-JP" altLang="en-US" sz="1100" dirty="0">
                <a:latin typeface="Meiryo UI" panose="020B0604030504040204" pitchFamily="50" charset="-128"/>
                <a:ea typeface="Meiryo UI" panose="020B0604030504040204" pitchFamily="50" charset="-128"/>
              </a:rPr>
              <a:t>年３月に岡崎市生活環境保全条例において、地球温暖化の防止に関する施策を盛り込み、平成</a:t>
            </a:r>
            <a:r>
              <a:rPr lang="en-US" altLang="ja-JP" sz="1100" dirty="0">
                <a:latin typeface="Meiryo UI" panose="020B0604030504040204" pitchFamily="50" charset="-128"/>
                <a:ea typeface="Meiryo UI" panose="020B0604030504040204" pitchFamily="50" charset="-128"/>
              </a:rPr>
              <a:t>23</a:t>
            </a:r>
            <a:r>
              <a:rPr lang="ja-JP" altLang="en-US" sz="1100" dirty="0">
                <a:latin typeface="Meiryo UI" panose="020B0604030504040204" pitchFamily="50" charset="-128"/>
                <a:ea typeface="Meiryo UI" panose="020B0604030504040204" pitchFamily="50" charset="-128"/>
              </a:rPr>
              <a:t>年</a:t>
            </a:r>
            <a:r>
              <a:rPr lang="en-US" altLang="ja-JP" sz="1100" dirty="0">
                <a:latin typeface="Meiryo UI" panose="020B0604030504040204" pitchFamily="50" charset="-128"/>
                <a:ea typeface="Meiryo UI" panose="020B0604030504040204" pitchFamily="50" charset="-128"/>
              </a:rPr>
              <a:t>3</a:t>
            </a:r>
            <a:r>
              <a:rPr lang="ja-JP" altLang="en-US" sz="1100" dirty="0">
                <a:latin typeface="Meiryo UI" panose="020B0604030504040204" pitchFamily="50" charset="-128"/>
                <a:ea typeface="Meiryo UI" panose="020B0604030504040204" pitchFamily="50" charset="-128"/>
              </a:rPr>
              <a:t>月に実行計画を策定し取組む。その後、</a:t>
            </a:r>
            <a:r>
              <a:rPr lang="ja-JP" altLang="en-US" sz="1100" dirty="0">
                <a:solidFill>
                  <a:srgbClr val="FF0000"/>
                </a:solidFill>
                <a:latin typeface="Meiryo UI" panose="020B0604030504040204" pitchFamily="50" charset="-128"/>
                <a:ea typeface="Meiryo UI" panose="020B0604030504040204" pitchFamily="50" charset="-128"/>
              </a:rPr>
              <a:t>平成</a:t>
            </a:r>
            <a:r>
              <a:rPr lang="en-US" altLang="ja-JP" sz="1100" dirty="0">
                <a:solidFill>
                  <a:srgbClr val="FF0000"/>
                </a:solidFill>
                <a:latin typeface="Meiryo UI" panose="020B0604030504040204" pitchFamily="50" charset="-128"/>
                <a:ea typeface="Meiryo UI" panose="020B0604030504040204" pitchFamily="50" charset="-128"/>
              </a:rPr>
              <a:t>30</a:t>
            </a:r>
            <a:r>
              <a:rPr lang="ja-JP" altLang="en-US" sz="1100" dirty="0">
                <a:solidFill>
                  <a:srgbClr val="FF0000"/>
                </a:solidFill>
                <a:latin typeface="Meiryo UI" panose="020B0604030504040204" pitchFamily="50" charset="-128"/>
                <a:ea typeface="Meiryo UI" panose="020B0604030504040204" pitchFamily="50" charset="-128"/>
              </a:rPr>
              <a:t>年</a:t>
            </a:r>
            <a:r>
              <a:rPr lang="en-US" altLang="ja-JP" sz="1100" dirty="0">
                <a:solidFill>
                  <a:srgbClr val="FF0000"/>
                </a:solidFill>
                <a:latin typeface="Meiryo UI" panose="020B0604030504040204" pitchFamily="50" charset="-128"/>
                <a:ea typeface="Meiryo UI" panose="020B0604030504040204" pitchFamily="50" charset="-128"/>
              </a:rPr>
              <a:t>12</a:t>
            </a:r>
            <a:r>
              <a:rPr lang="ja-JP" altLang="en-US" sz="1100" dirty="0">
                <a:solidFill>
                  <a:srgbClr val="FF0000"/>
                </a:solidFill>
                <a:latin typeface="Meiryo UI" panose="020B0604030504040204" pitchFamily="50" charset="-128"/>
                <a:ea typeface="Meiryo UI" panose="020B0604030504040204" pitchFamily="50" charset="-128"/>
              </a:rPr>
              <a:t>月に気候変動適応法が施行</a:t>
            </a:r>
            <a:r>
              <a:rPr lang="ja-JP" altLang="en-US" sz="1100" dirty="0">
                <a:latin typeface="Meiryo UI" panose="020B0604030504040204" pitchFamily="50" charset="-128"/>
                <a:ea typeface="Meiryo UI" panose="020B0604030504040204" pitchFamily="50" charset="-128"/>
              </a:rPr>
              <a:t>し、令和</a:t>
            </a:r>
            <a:r>
              <a:rPr lang="en-US" altLang="ja-JP" sz="1100" dirty="0">
                <a:latin typeface="Meiryo UI" panose="020B0604030504040204" pitchFamily="50" charset="-128"/>
                <a:ea typeface="Meiryo UI" panose="020B0604030504040204" pitchFamily="50" charset="-128"/>
              </a:rPr>
              <a:t>6</a:t>
            </a:r>
            <a:r>
              <a:rPr lang="ja-JP" altLang="en-US" sz="1100" dirty="0">
                <a:latin typeface="Meiryo UI" panose="020B0604030504040204" pitchFamily="50" charset="-128"/>
                <a:ea typeface="Meiryo UI" panose="020B0604030504040204" pitchFamily="50" charset="-128"/>
              </a:rPr>
              <a:t>年</a:t>
            </a:r>
            <a:r>
              <a:rPr lang="en-US" altLang="ja-JP" sz="1100" dirty="0">
                <a:latin typeface="Meiryo UI" panose="020B0604030504040204" pitchFamily="50" charset="-128"/>
                <a:ea typeface="Meiryo UI" panose="020B0604030504040204" pitchFamily="50" charset="-128"/>
              </a:rPr>
              <a:t>4</a:t>
            </a:r>
            <a:r>
              <a:rPr lang="ja-JP" altLang="en-US" sz="1100" dirty="0">
                <a:latin typeface="Meiryo UI" panose="020B0604030504040204" pitchFamily="50" charset="-128"/>
                <a:ea typeface="Meiryo UI" panose="020B0604030504040204" pitchFamily="50" charset="-128"/>
              </a:rPr>
              <a:t>月から本格施行されたことから、</a:t>
            </a:r>
            <a:r>
              <a:rPr lang="ja-JP" altLang="en-US" sz="1100" dirty="0">
                <a:solidFill>
                  <a:srgbClr val="FF0000"/>
                </a:solidFill>
                <a:latin typeface="Meiryo UI" panose="020B0604030504040204" pitchFamily="50" charset="-128"/>
                <a:ea typeface="Meiryo UI" panose="020B0604030504040204" pitchFamily="50" charset="-128"/>
              </a:rPr>
              <a:t>気候変動の緩和策と適応策を一体とした新たな条例の制定が必要</a:t>
            </a:r>
            <a:r>
              <a:rPr lang="ja-JP" altLang="en-US" sz="1100" dirty="0">
                <a:latin typeface="Meiryo UI" panose="020B0604030504040204" pitchFamily="50" charset="-128"/>
                <a:ea typeface="Meiryo UI" panose="020B0604030504040204" pitchFamily="50" charset="-128"/>
              </a:rPr>
              <a:t>と考えた。</a:t>
            </a:r>
            <a:endParaRPr lang="en-US" altLang="ja-JP" sz="1100" dirty="0">
              <a:latin typeface="Meiryo UI" panose="020B0604030504040204" pitchFamily="50" charset="-128"/>
              <a:ea typeface="Meiryo UI" panose="020B0604030504040204" pitchFamily="50" charset="-128"/>
            </a:endParaRPr>
          </a:p>
          <a:p>
            <a:r>
              <a:rPr kumimoji="1" lang="ja-JP" altLang="en-US" sz="1100" u="sng" dirty="0">
                <a:latin typeface="Meiryo UI" panose="020B0604030504040204" pitchFamily="50" charset="-128"/>
                <a:ea typeface="Meiryo UI" panose="020B0604030504040204" pitchFamily="50" charset="-128"/>
              </a:rPr>
              <a:t>目指す姿</a:t>
            </a:r>
            <a:r>
              <a:rPr kumimoji="1" lang="ja-JP" altLang="en-US" sz="1100" dirty="0">
                <a:latin typeface="Meiryo UI" panose="020B0604030504040204" pitchFamily="50" charset="-128"/>
                <a:ea typeface="Meiryo UI" panose="020B0604030504040204" pitchFamily="50" charset="-128"/>
              </a:rPr>
              <a:t>として、緩和策（温室効果ガスの排出を減らす）や適応策（気候変動の影響による被害を回避・軽減する）について、</a:t>
            </a:r>
            <a:r>
              <a:rPr kumimoji="1" lang="ja-JP" altLang="en-US" sz="1100" dirty="0">
                <a:solidFill>
                  <a:srgbClr val="FF0000"/>
                </a:solidFill>
                <a:latin typeface="Meiryo UI" panose="020B0604030504040204" pitchFamily="50" charset="-128"/>
                <a:ea typeface="Meiryo UI" panose="020B0604030504040204" pitchFamily="50" charset="-128"/>
              </a:rPr>
              <a:t>行政、事業者、市民の責務を示し、各位が連携</a:t>
            </a:r>
            <a:r>
              <a:rPr kumimoji="1" lang="ja-JP" altLang="en-US" sz="1100" dirty="0">
                <a:latin typeface="Meiryo UI" panose="020B0604030504040204" pitchFamily="50" charset="-128"/>
                <a:ea typeface="Meiryo UI" panose="020B0604030504040204" pitchFamily="50" charset="-128"/>
              </a:rPr>
              <a:t>することで、現在及び将来に向けて、</a:t>
            </a:r>
            <a:r>
              <a:rPr kumimoji="1" lang="ja-JP" altLang="en-US" sz="1100" dirty="0">
                <a:solidFill>
                  <a:srgbClr val="FF0000"/>
                </a:solidFill>
                <a:latin typeface="Meiryo UI" panose="020B0604030504040204" pitchFamily="50" charset="-128"/>
                <a:ea typeface="Meiryo UI" panose="020B0604030504040204" pitchFamily="50" charset="-128"/>
              </a:rPr>
              <a:t>健康で文化的な生活を営むことのできる持続可能な都市の形成や、脱炭素社会の実現を目指す</a:t>
            </a:r>
            <a:r>
              <a:rPr kumimoji="1" lang="ja-JP" altLang="en-US" sz="1100" dirty="0">
                <a:latin typeface="Meiryo UI" panose="020B0604030504040204" pitchFamily="50" charset="-128"/>
                <a:ea typeface="Meiryo UI" panose="020B0604030504040204" pitchFamily="50" charset="-128"/>
              </a:rPr>
              <a:t>。</a:t>
            </a:r>
            <a:endParaRPr kumimoji="1" lang="en-US" altLang="ja-JP" sz="1100"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548FB499-FD65-A188-C739-8AB538CEBCF6}"/>
              </a:ext>
            </a:extLst>
          </p:cNvPr>
          <p:cNvSpPr txBox="1"/>
          <p:nvPr/>
        </p:nvSpPr>
        <p:spPr>
          <a:xfrm>
            <a:off x="85725" y="2053016"/>
            <a:ext cx="2244725" cy="276999"/>
          </a:xfrm>
          <a:prstGeom prst="rect">
            <a:avLst/>
          </a:prstGeom>
          <a:noFill/>
        </p:spPr>
        <p:txBody>
          <a:bodyPr wrap="square" rtlCol="0">
            <a:spAutoFit/>
          </a:bodyPr>
          <a:lstStyle/>
          <a:p>
            <a:r>
              <a:rPr lang="ja-JP" altLang="en-US" dirty="0">
                <a:solidFill>
                  <a:schemeClr val="tx1"/>
                </a:solidFill>
                <a:latin typeface="Meiryo UI" panose="020B0604030504040204" pitchFamily="50" charset="-128"/>
                <a:ea typeface="Meiryo UI" panose="020B0604030504040204" pitchFamily="50" charset="-128"/>
              </a:rPr>
              <a:t>＜条例構成の変化とその内容＞</a:t>
            </a: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5AB2CE63-BF05-CC54-E3BA-CBEA1F0E6BAF}"/>
              </a:ext>
            </a:extLst>
          </p:cNvPr>
          <p:cNvSpPr txBox="1"/>
          <p:nvPr/>
        </p:nvSpPr>
        <p:spPr>
          <a:xfrm>
            <a:off x="85725" y="3026900"/>
            <a:ext cx="2244725" cy="276999"/>
          </a:xfrm>
          <a:prstGeom prst="rect">
            <a:avLst/>
          </a:prstGeom>
          <a:noFill/>
        </p:spPr>
        <p:txBody>
          <a:bodyPr wrap="square" rtlCol="0">
            <a:noAutofit/>
          </a:bodyPr>
          <a:lstStyle/>
          <a:p>
            <a:r>
              <a:rPr lang="ja-JP" altLang="en-US" dirty="0">
                <a:solidFill>
                  <a:schemeClr val="tx1"/>
                </a:solidFill>
                <a:latin typeface="Meiryo UI" panose="020B0604030504040204" pitchFamily="50" charset="-128"/>
                <a:ea typeface="Meiryo UI" panose="020B0604030504040204" pitchFamily="50" charset="-128"/>
              </a:rPr>
              <a:t>＜条例制定のメリット＞</a:t>
            </a: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29C9D8E3-468D-B45F-3334-380049186A45}"/>
              </a:ext>
            </a:extLst>
          </p:cNvPr>
          <p:cNvSpPr/>
          <p:nvPr/>
        </p:nvSpPr>
        <p:spPr bwMode="auto">
          <a:xfrm>
            <a:off x="132691" y="2290516"/>
            <a:ext cx="2051707" cy="741921"/>
          </a:xfrm>
          <a:prstGeom prst="rect">
            <a:avLst/>
          </a:prstGeom>
          <a:solidFill>
            <a:schemeClr val="bg1"/>
          </a:solidFill>
          <a:ln w="19050" cap="flat" cmpd="sng" algn="ctr">
            <a:noFill/>
            <a:prstDash val="solid"/>
            <a:round/>
            <a:headEnd type="none" w="sm" len="sm"/>
            <a:tailEnd type="none" w="sm" len="sm"/>
          </a:ln>
          <a:effectLst/>
        </p:spPr>
        <p:txBody>
          <a:bodyPr vert="horz" wrap="square" lIns="36000" tIns="36000" rIns="36000" bIns="36000" numCol="1" rtlCol="0" anchor="ctr" anchorCtr="0" compatLnSpc="1">
            <a:prstTxWarp prst="textNoShape">
              <a:avLst/>
            </a:prstTxWarp>
          </a:bodyPr>
          <a:lstStyle/>
          <a:p>
            <a:pPr algn="ctr"/>
            <a:r>
              <a:rPr kumimoji="1" lang="ja-JP" altLang="en-US" sz="1100" b="1" i="0" u="sng" strike="noStrike" cap="none" normalizeH="0" dirty="0">
                <a:ln>
                  <a:noFill/>
                </a:ln>
                <a:solidFill>
                  <a:schemeClr val="tx1"/>
                </a:solidFill>
                <a:effectLst/>
                <a:latin typeface="Meiryo UI" panose="020B0604030504040204" pitchFamily="50" charset="-128"/>
                <a:ea typeface="Meiryo UI" panose="020B0604030504040204" pitchFamily="50" charset="-128"/>
              </a:rPr>
              <a:t>岡崎市生活環境保全条例</a:t>
            </a:r>
            <a:endParaRPr kumimoji="1" lang="en-US" altLang="ja-JP" sz="1100" b="1" i="0" u="sng" strike="noStrike" cap="none" normalizeH="0" dirty="0">
              <a:ln>
                <a:noFill/>
              </a:ln>
              <a:solidFill>
                <a:schemeClr val="tx1"/>
              </a:solidFill>
              <a:effectLst/>
              <a:latin typeface="Meiryo UI" panose="020B0604030504040204" pitchFamily="50" charset="-128"/>
              <a:ea typeface="Meiryo UI" panose="020B0604030504040204" pitchFamily="50" charset="-128"/>
            </a:endParaRPr>
          </a:p>
          <a:p>
            <a:r>
              <a:rPr kumimoji="1" lang="ja-JP" altLang="en-US" sz="1100" i="0" u="none" strike="noStrike" cap="none" normalizeH="0" dirty="0">
                <a:ln>
                  <a:noFill/>
                </a:ln>
                <a:solidFill>
                  <a:schemeClr val="tx1"/>
                </a:solidFill>
                <a:effectLst/>
                <a:latin typeface="Meiryo UI" panose="020B0604030504040204" pitchFamily="50" charset="-128"/>
                <a:ea typeface="Meiryo UI" panose="020B0604030504040204" pitchFamily="50" charset="-128"/>
              </a:rPr>
              <a:t>第</a:t>
            </a:r>
            <a:r>
              <a:rPr kumimoji="1" lang="en-US" altLang="ja-JP" sz="1100" i="0" u="none" strike="noStrike" cap="none" normalizeH="0" dirty="0">
                <a:ln>
                  <a:noFill/>
                </a:ln>
                <a:solidFill>
                  <a:schemeClr val="tx1"/>
                </a:solidFill>
                <a:effectLst/>
                <a:latin typeface="Meiryo UI" panose="020B0604030504040204" pitchFamily="50" charset="-128"/>
                <a:ea typeface="Meiryo UI" panose="020B0604030504040204" pitchFamily="50" charset="-128"/>
              </a:rPr>
              <a:t>3</a:t>
            </a:r>
            <a:r>
              <a:rPr kumimoji="1" lang="ja-JP" altLang="en-US" sz="1100" i="0" u="none" strike="noStrike" cap="none" normalizeH="0" dirty="0">
                <a:ln>
                  <a:noFill/>
                </a:ln>
                <a:solidFill>
                  <a:schemeClr val="tx1"/>
                </a:solidFill>
                <a:effectLst/>
                <a:latin typeface="Meiryo UI" panose="020B0604030504040204" pitchFamily="50" charset="-128"/>
                <a:ea typeface="Meiryo UI" panose="020B0604030504040204" pitchFamily="50" charset="-128"/>
              </a:rPr>
              <a:t>章　</a:t>
            </a:r>
            <a:r>
              <a:rPr lang="ja-JP" altLang="en-US" sz="1100" dirty="0">
                <a:solidFill>
                  <a:schemeClr val="tx1"/>
                </a:solidFill>
                <a:latin typeface="Meiryo UI" panose="020B0604030504040204" pitchFamily="50" charset="-128"/>
                <a:ea typeface="Meiryo UI" panose="020B0604030504040204" pitchFamily="50" charset="-128"/>
              </a:rPr>
              <a:t>を削除</a:t>
            </a:r>
            <a:endParaRPr kumimoji="1" lang="en-US" altLang="ja-JP" sz="1100" i="0" u="none" strike="noStrike" cap="none" normalizeH="0" dirty="0">
              <a:ln>
                <a:noFill/>
              </a:ln>
              <a:solidFill>
                <a:schemeClr val="tx1"/>
              </a:solidFill>
              <a:effectLst/>
              <a:latin typeface="Meiryo UI" panose="020B0604030504040204" pitchFamily="50" charset="-128"/>
              <a:ea typeface="Meiryo UI" panose="020B0604030504040204" pitchFamily="50" charset="-128"/>
            </a:endParaRPr>
          </a:p>
          <a:p>
            <a:r>
              <a:rPr kumimoji="1" lang="ja-JP" altLang="en-US" sz="1100" i="0" u="none" strike="noStrike" cap="none" normalizeH="0" dirty="0">
                <a:ln>
                  <a:noFill/>
                </a:ln>
                <a:solidFill>
                  <a:schemeClr val="tx1"/>
                </a:solidFill>
                <a:effectLst/>
                <a:latin typeface="Meiryo UI" panose="020B0604030504040204" pitchFamily="50" charset="-128"/>
                <a:ea typeface="Meiryo UI" panose="020B0604030504040204" pitchFamily="50" charset="-128"/>
              </a:rPr>
              <a:t>地球温暖化の防止に関する施策</a:t>
            </a:r>
            <a:endParaRPr kumimoji="1" lang="en-US" altLang="ja-JP" sz="1100" i="0" u="none" strike="noStrike" cap="none" normalizeH="0" dirty="0">
              <a:ln>
                <a:noFill/>
              </a:ln>
              <a:solidFill>
                <a:schemeClr val="tx1"/>
              </a:solidFill>
              <a:effectLst/>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（第</a:t>
            </a:r>
            <a:r>
              <a:rPr lang="en-US" altLang="ja-JP" sz="1100" dirty="0">
                <a:solidFill>
                  <a:schemeClr val="tx1"/>
                </a:solidFill>
                <a:latin typeface="Meiryo UI" panose="020B0604030504040204" pitchFamily="50" charset="-128"/>
                <a:ea typeface="Meiryo UI" panose="020B0604030504040204" pitchFamily="50" charset="-128"/>
              </a:rPr>
              <a:t>25</a:t>
            </a:r>
            <a:r>
              <a:rPr lang="ja-JP" altLang="en-US" sz="1100" dirty="0">
                <a:solidFill>
                  <a:schemeClr val="tx1"/>
                </a:solidFill>
                <a:latin typeface="Meiryo UI" panose="020B0604030504040204" pitchFamily="50" charset="-128"/>
                <a:ea typeface="Meiryo UI" panose="020B0604030504040204" pitchFamily="50" charset="-128"/>
              </a:rPr>
              <a:t>～</a:t>
            </a:r>
            <a:r>
              <a:rPr lang="en-US" altLang="ja-JP" sz="1100" dirty="0">
                <a:solidFill>
                  <a:schemeClr val="tx1"/>
                </a:solidFill>
                <a:latin typeface="Meiryo UI" panose="020B0604030504040204" pitchFamily="50" charset="-128"/>
                <a:ea typeface="Meiryo UI" panose="020B0604030504040204" pitchFamily="50" charset="-128"/>
              </a:rPr>
              <a:t>29</a:t>
            </a:r>
            <a:r>
              <a:rPr lang="ja-JP" altLang="en-US" sz="1100" dirty="0">
                <a:solidFill>
                  <a:schemeClr val="tx1"/>
                </a:solidFill>
                <a:latin typeface="Meiryo UI" panose="020B0604030504040204" pitchFamily="50" charset="-128"/>
                <a:ea typeface="Meiryo UI" panose="020B0604030504040204" pitchFamily="50" charset="-128"/>
              </a:rPr>
              <a:t>条）</a:t>
            </a:r>
            <a:endParaRPr kumimoji="1" lang="ja-JP" altLang="en-US" sz="1100" i="0" u="none" strike="noStrike" cap="none" normalizeH="0" dirty="0">
              <a:ln>
                <a:noFill/>
              </a:ln>
              <a:solidFill>
                <a:schemeClr val="tx1"/>
              </a:solidFill>
              <a:effectLst/>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32CA495C-60E5-67B8-54E3-66DDFFCE4BCE}"/>
              </a:ext>
            </a:extLst>
          </p:cNvPr>
          <p:cNvSpPr/>
          <p:nvPr/>
        </p:nvSpPr>
        <p:spPr bwMode="auto">
          <a:xfrm>
            <a:off x="2539999" y="2111426"/>
            <a:ext cx="4514851" cy="2097549"/>
          </a:xfrm>
          <a:prstGeom prst="rect">
            <a:avLst/>
          </a:prstGeom>
          <a:solidFill>
            <a:schemeClr val="bg1"/>
          </a:solidFill>
          <a:ln w="19050" cap="flat" cmpd="sng" algn="ctr">
            <a:solidFill>
              <a:schemeClr val="accent1"/>
            </a:solidFill>
            <a:prstDash val="solid"/>
            <a:round/>
            <a:headEnd type="none" w="sm" len="sm"/>
            <a:tailEnd type="none" w="sm" len="sm"/>
          </a:ln>
          <a:effectLst/>
        </p:spPr>
        <p:txBody>
          <a:bodyPr vert="horz" wrap="square" lIns="36000" tIns="36000" rIns="36000" bIns="36000" numCol="1" rtlCol="0" anchor="t" anchorCtr="0" compatLnSpc="1">
            <a:prstTxWarp prst="textNoShape">
              <a:avLst/>
            </a:prstTxWarp>
          </a:bodyPr>
          <a:lstStyle/>
          <a:p>
            <a:r>
              <a:rPr lang="ja-JP" altLang="en-US" b="1" dirty="0">
                <a:solidFill>
                  <a:schemeClr val="tx1"/>
                </a:solidFill>
                <a:latin typeface="Meiryo UI" panose="020B0604030504040204" pitchFamily="50" charset="-128"/>
                <a:ea typeface="Meiryo UI" panose="020B0604030504040204" pitchFamily="50" charset="-128"/>
              </a:rPr>
              <a:t>　　　</a:t>
            </a:r>
            <a:r>
              <a:rPr lang="ja-JP" altLang="en-US" b="1" u="sng" dirty="0">
                <a:solidFill>
                  <a:schemeClr val="tx1"/>
                </a:solidFill>
                <a:latin typeface="Meiryo UI" panose="020B0604030504040204" pitchFamily="50" charset="-128"/>
                <a:ea typeface="Meiryo UI" panose="020B0604030504040204" pitchFamily="50" charset="-128"/>
              </a:rPr>
              <a:t>岡崎市脱炭素社会の実現に向けた気候変動対策推進条例</a:t>
            </a:r>
            <a:endParaRPr lang="en-US" altLang="ja-JP" b="1" u="sng" dirty="0">
              <a:solidFill>
                <a:schemeClr val="tx1"/>
              </a:solidFill>
              <a:latin typeface="Meiryo UI" panose="020B0604030504040204" pitchFamily="50" charset="-128"/>
              <a:ea typeface="Meiryo UI" panose="020B0604030504040204" pitchFamily="50" charset="-128"/>
            </a:endParaRPr>
          </a:p>
          <a:p>
            <a:r>
              <a:rPr lang="en-US" altLang="ja-JP" sz="1100" dirty="0">
                <a:solidFill>
                  <a:schemeClr val="tx1"/>
                </a:solidFill>
                <a:latin typeface="Meiryo UI" panose="020B0604030504040204" pitchFamily="50" charset="-128"/>
                <a:ea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rPr>
              <a:t>特徴</a:t>
            </a:r>
            <a:r>
              <a:rPr lang="en-US" altLang="ja-JP" sz="1100" dirty="0">
                <a:solidFill>
                  <a:schemeClr val="tx1"/>
                </a:solidFill>
                <a:latin typeface="Meiryo UI" panose="020B0604030504040204" pitchFamily="50" charset="-128"/>
                <a:ea typeface="Meiryo UI" panose="020B0604030504040204" pitchFamily="50" charset="-128"/>
              </a:rPr>
              <a:t>】</a:t>
            </a:r>
          </a:p>
          <a:p>
            <a:r>
              <a:rPr kumimoji="1" lang="ja-JP" altLang="en-US" sz="1100" i="0" u="none" strike="noStrike" cap="none" normalizeH="0" dirty="0">
                <a:ln>
                  <a:noFill/>
                </a:ln>
                <a:solidFill>
                  <a:schemeClr val="tx1"/>
                </a:solidFill>
                <a:effectLst/>
                <a:latin typeface="Meiryo UI" panose="020B0604030504040204" pitchFamily="50" charset="-128"/>
                <a:ea typeface="Meiryo UI" panose="020B0604030504040204" pitchFamily="50" charset="-128"/>
              </a:rPr>
              <a:t>気候変動対策の推進に関し、基本理念、施策の基本を示す</a:t>
            </a:r>
            <a:r>
              <a:rPr lang="ja-JP" altLang="en-US" sz="1100" dirty="0">
                <a:solidFill>
                  <a:srgbClr val="FF0000"/>
                </a:solidFill>
                <a:latin typeface="Meiryo UI" panose="020B0604030504040204" pitchFamily="50" charset="-128"/>
                <a:ea typeface="Meiryo UI" panose="020B0604030504040204" pitchFamily="50" charset="-128"/>
              </a:rPr>
              <a:t>理念重視型条例</a:t>
            </a:r>
            <a:endParaRPr lang="en-US" altLang="ja-JP" sz="1100" dirty="0">
              <a:solidFill>
                <a:srgbClr val="FF0000"/>
              </a:solidFill>
              <a:latin typeface="Meiryo UI" panose="020B0604030504040204" pitchFamily="50" charset="-128"/>
              <a:ea typeface="Meiryo UI" panose="020B0604030504040204" pitchFamily="50" charset="-128"/>
            </a:endParaRPr>
          </a:p>
          <a:p>
            <a:r>
              <a:rPr kumimoji="1" lang="en-US" altLang="ja-JP" sz="1100" i="0" u="none" strike="noStrike" cap="none" normalizeH="0" dirty="0">
                <a:ln>
                  <a:noFill/>
                </a:ln>
                <a:solidFill>
                  <a:schemeClr val="tx1"/>
                </a:solidFill>
                <a:effectLst/>
                <a:latin typeface="Meiryo UI" panose="020B0604030504040204" pitchFamily="50" charset="-128"/>
                <a:ea typeface="Meiryo UI" panose="020B0604030504040204" pitchFamily="50" charset="-128"/>
              </a:rPr>
              <a:t>【</a:t>
            </a:r>
            <a:r>
              <a:rPr kumimoji="1" lang="ja-JP" altLang="en-US" sz="1100" i="0" u="none" strike="noStrike" cap="none" normalizeH="0" dirty="0">
                <a:ln>
                  <a:noFill/>
                </a:ln>
                <a:solidFill>
                  <a:schemeClr val="tx1"/>
                </a:solidFill>
                <a:effectLst/>
                <a:latin typeface="Meiryo UI" panose="020B0604030504040204" pitchFamily="50" charset="-128"/>
                <a:ea typeface="Meiryo UI" panose="020B0604030504040204" pitchFamily="50" charset="-128"/>
              </a:rPr>
              <a:t>条項のポイント</a:t>
            </a:r>
            <a:r>
              <a:rPr kumimoji="1" lang="en-US" altLang="ja-JP" sz="1100" i="0" u="none" strike="noStrike" cap="none" normalizeH="0" dirty="0">
                <a:ln>
                  <a:noFill/>
                </a:ln>
                <a:solidFill>
                  <a:schemeClr val="tx1"/>
                </a:solidFill>
                <a:effectLst/>
                <a:latin typeface="Meiryo UI" panose="020B0604030504040204" pitchFamily="50" charset="-128"/>
                <a:ea typeface="Meiryo UI" panose="020B0604030504040204" pitchFamily="50" charset="-128"/>
              </a:rPr>
              <a:t>】</a:t>
            </a:r>
          </a:p>
          <a:p>
            <a:r>
              <a:rPr kumimoji="1" lang="ja-JP" altLang="en-US" sz="1100" i="0" u="none" strike="noStrike" cap="none" normalizeH="0" dirty="0">
                <a:ln>
                  <a:noFill/>
                </a:ln>
                <a:solidFill>
                  <a:schemeClr val="tx1"/>
                </a:solidFill>
                <a:effectLst/>
                <a:latin typeface="Meiryo UI" panose="020B0604030504040204" pitchFamily="50" charset="-128"/>
                <a:ea typeface="Meiryo UI" panose="020B0604030504040204" pitchFamily="50" charset="-128"/>
              </a:rPr>
              <a:t>・基本理念並びに、市・事業者及び市民の責務</a:t>
            </a:r>
            <a:endParaRPr kumimoji="1" lang="en-US" altLang="ja-JP" sz="1100" i="0" u="none" strike="noStrike" cap="none" normalizeH="0" dirty="0">
              <a:ln>
                <a:noFill/>
              </a:ln>
              <a:solidFill>
                <a:schemeClr val="tx1"/>
              </a:solidFill>
              <a:effectLst/>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a:t>
            </a:r>
            <a:r>
              <a:rPr kumimoji="1" lang="ja-JP" altLang="en-US" sz="1100" i="0" u="none" strike="noStrike" cap="none" normalizeH="0" dirty="0">
                <a:ln>
                  <a:noFill/>
                </a:ln>
                <a:solidFill>
                  <a:schemeClr val="tx1"/>
                </a:solidFill>
                <a:effectLst/>
                <a:latin typeface="Meiryo UI" panose="020B0604030504040204" pitchFamily="50" charset="-128"/>
                <a:ea typeface="Meiryo UI" panose="020B0604030504040204" pitchFamily="50" charset="-128"/>
              </a:rPr>
              <a:t>を定める（第</a:t>
            </a:r>
            <a:r>
              <a:rPr kumimoji="1" lang="en-US" altLang="ja-JP" sz="1100" i="0" u="none" strike="noStrike" cap="none" normalizeH="0" dirty="0">
                <a:ln>
                  <a:noFill/>
                </a:ln>
                <a:solidFill>
                  <a:schemeClr val="tx1"/>
                </a:solidFill>
                <a:effectLst/>
                <a:latin typeface="Meiryo UI" panose="020B0604030504040204" pitchFamily="50" charset="-128"/>
                <a:ea typeface="Meiryo UI" panose="020B0604030504040204" pitchFamily="50" charset="-128"/>
              </a:rPr>
              <a:t>3</a:t>
            </a:r>
            <a:r>
              <a:rPr kumimoji="1" lang="ja-JP" altLang="en-US" sz="1100" i="0" u="none" strike="noStrike" cap="none" normalizeH="0" dirty="0">
                <a:ln>
                  <a:noFill/>
                </a:ln>
                <a:solidFill>
                  <a:schemeClr val="tx1"/>
                </a:solidFill>
                <a:effectLst/>
                <a:latin typeface="Meiryo UI" panose="020B0604030504040204" pitchFamily="50" charset="-128"/>
                <a:ea typeface="Meiryo UI" panose="020B0604030504040204" pitchFamily="50" charset="-128"/>
              </a:rPr>
              <a:t>～</a:t>
            </a:r>
            <a:r>
              <a:rPr kumimoji="1" lang="en-US" altLang="ja-JP" sz="1100" i="0" u="none" strike="noStrike" cap="none" normalizeH="0" dirty="0">
                <a:ln>
                  <a:noFill/>
                </a:ln>
                <a:solidFill>
                  <a:schemeClr val="tx1"/>
                </a:solidFill>
                <a:effectLst/>
                <a:latin typeface="Meiryo UI" panose="020B0604030504040204" pitchFamily="50" charset="-128"/>
                <a:ea typeface="Meiryo UI" panose="020B0604030504040204" pitchFamily="50" charset="-128"/>
              </a:rPr>
              <a:t>6</a:t>
            </a:r>
            <a:r>
              <a:rPr kumimoji="1" lang="ja-JP" altLang="en-US" sz="1100" i="0" u="none" strike="noStrike" cap="none" normalizeH="0" dirty="0">
                <a:ln>
                  <a:noFill/>
                </a:ln>
                <a:solidFill>
                  <a:schemeClr val="tx1"/>
                </a:solidFill>
                <a:effectLst/>
                <a:latin typeface="Meiryo UI" panose="020B0604030504040204" pitchFamily="50" charset="-128"/>
                <a:ea typeface="Meiryo UI" panose="020B0604030504040204" pitchFamily="50" charset="-128"/>
              </a:rPr>
              <a:t>条）</a:t>
            </a:r>
            <a:endParaRPr kumimoji="1" lang="en-US" altLang="ja-JP" sz="1100" i="0" u="none" strike="noStrike" cap="none" normalizeH="0" dirty="0">
              <a:ln>
                <a:noFill/>
              </a:ln>
              <a:solidFill>
                <a:schemeClr val="tx1"/>
              </a:solidFill>
              <a:effectLst/>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・実施計画の策定、脱炭素まちづくりの推進に</a:t>
            </a:r>
            <a:endParaRPr lang="en-US" altLang="ja-JP" sz="1100" dirty="0">
              <a:solidFill>
                <a:schemeClr val="tx1"/>
              </a:solidFill>
              <a:latin typeface="Meiryo UI" panose="020B0604030504040204" pitchFamily="50" charset="-128"/>
              <a:ea typeface="Meiryo UI" panose="020B0604030504040204" pitchFamily="50" charset="-128"/>
            </a:endParaRPr>
          </a:p>
          <a:p>
            <a:r>
              <a:rPr kumimoji="1" lang="ja-JP" altLang="en-US" sz="1100" i="0" u="none" strike="noStrike" cap="none" normalizeH="0" dirty="0">
                <a:ln>
                  <a:noFill/>
                </a:ln>
                <a:solidFill>
                  <a:schemeClr val="tx1"/>
                </a:solidFill>
                <a:effectLst/>
                <a:latin typeface="Meiryo UI" panose="020B0604030504040204" pitchFamily="50" charset="-128"/>
                <a:ea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rPr>
              <a:t>関し、</a:t>
            </a:r>
            <a:r>
              <a:rPr lang="ja-JP" altLang="en-US" sz="1100">
                <a:solidFill>
                  <a:schemeClr val="tx1"/>
                </a:solidFill>
                <a:latin typeface="Meiryo UI" panose="020B0604030504040204" pitchFamily="50" charset="-128"/>
                <a:ea typeface="Meiryo UI" panose="020B0604030504040204" pitchFamily="50" charset="-128"/>
              </a:rPr>
              <a:t>市の施策を</a:t>
            </a:r>
            <a:r>
              <a:rPr lang="ja-JP" altLang="en-US" sz="1100" dirty="0">
                <a:solidFill>
                  <a:schemeClr val="tx1"/>
                </a:solidFill>
                <a:latin typeface="Meiryo UI" panose="020B0604030504040204" pitchFamily="50" charset="-128"/>
                <a:ea typeface="Meiryo UI" panose="020B0604030504040204" pitchFamily="50" charset="-128"/>
              </a:rPr>
              <a:t>定める（第</a:t>
            </a:r>
            <a:r>
              <a:rPr lang="en-US" altLang="ja-JP" sz="1100" dirty="0">
                <a:solidFill>
                  <a:schemeClr val="tx1"/>
                </a:solidFill>
                <a:latin typeface="Meiryo UI" panose="020B0604030504040204" pitchFamily="50" charset="-128"/>
                <a:ea typeface="Meiryo UI" panose="020B0604030504040204" pitchFamily="50" charset="-128"/>
              </a:rPr>
              <a:t>7</a:t>
            </a:r>
            <a:r>
              <a:rPr lang="ja-JP" altLang="en-US" sz="1100" dirty="0">
                <a:solidFill>
                  <a:schemeClr val="tx1"/>
                </a:solidFill>
                <a:latin typeface="Meiryo UI" panose="020B0604030504040204" pitchFamily="50" charset="-128"/>
                <a:ea typeface="Meiryo UI" panose="020B0604030504040204" pitchFamily="50" charset="-128"/>
              </a:rPr>
              <a:t>～</a:t>
            </a:r>
            <a:r>
              <a:rPr lang="en-US" altLang="ja-JP" sz="1100" dirty="0">
                <a:solidFill>
                  <a:schemeClr val="tx1"/>
                </a:solidFill>
                <a:latin typeface="Meiryo UI" panose="020B0604030504040204" pitchFamily="50" charset="-128"/>
                <a:ea typeface="Meiryo UI" panose="020B0604030504040204" pitchFamily="50" charset="-128"/>
              </a:rPr>
              <a:t>10</a:t>
            </a:r>
            <a:r>
              <a:rPr lang="ja-JP" altLang="en-US" sz="1100" dirty="0">
                <a:solidFill>
                  <a:schemeClr val="tx1"/>
                </a:solidFill>
                <a:latin typeface="Meiryo UI" panose="020B0604030504040204" pitchFamily="50" charset="-128"/>
                <a:ea typeface="Meiryo UI" panose="020B0604030504040204" pitchFamily="50" charset="-128"/>
              </a:rPr>
              <a:t>条）</a:t>
            </a:r>
            <a:endParaRPr lang="en-US" altLang="ja-JP" sz="1100" dirty="0">
              <a:solidFill>
                <a:schemeClr val="tx1"/>
              </a:solidFill>
              <a:latin typeface="Meiryo UI" panose="020B0604030504040204" pitchFamily="50" charset="-128"/>
              <a:ea typeface="Meiryo UI" panose="020B0604030504040204" pitchFamily="50" charset="-128"/>
            </a:endParaRPr>
          </a:p>
          <a:p>
            <a:r>
              <a:rPr kumimoji="1" lang="ja-JP" altLang="en-US" sz="1100" i="0" u="none" strike="noStrike" cap="none" normalizeH="0" dirty="0">
                <a:ln>
                  <a:noFill/>
                </a:ln>
                <a:solidFill>
                  <a:schemeClr val="tx1"/>
                </a:solidFill>
                <a:effectLst/>
                <a:latin typeface="Meiryo UI" panose="020B0604030504040204" pitchFamily="50" charset="-128"/>
                <a:ea typeface="Meiryo UI" panose="020B0604030504040204" pitchFamily="50" charset="-128"/>
              </a:rPr>
              <a:t>・気候変動</a:t>
            </a:r>
            <a:r>
              <a:rPr kumimoji="1" lang="ja-JP" altLang="en-US" sz="1100" i="0" u="none" strike="noStrike" cap="none" normalizeH="0" dirty="0">
                <a:ln>
                  <a:noFill/>
                </a:ln>
                <a:solidFill>
                  <a:srgbClr val="FF0000"/>
                </a:solidFill>
                <a:effectLst/>
                <a:latin typeface="Meiryo UI" panose="020B0604030504040204" pitchFamily="50" charset="-128"/>
                <a:ea typeface="Meiryo UI" panose="020B0604030504040204" pitchFamily="50" charset="-128"/>
              </a:rPr>
              <a:t>緩和策</a:t>
            </a:r>
            <a:r>
              <a:rPr kumimoji="1" lang="ja-JP" altLang="en-US" sz="1100" i="0" u="none" strike="noStrike" cap="none" normalizeH="0" dirty="0">
                <a:ln>
                  <a:noFill/>
                </a:ln>
                <a:solidFill>
                  <a:schemeClr val="tx1"/>
                </a:solidFill>
                <a:effectLst/>
                <a:latin typeface="Meiryo UI" panose="020B0604030504040204" pitchFamily="50" charset="-128"/>
                <a:ea typeface="Meiryo UI" panose="020B0604030504040204" pitchFamily="50" charset="-128"/>
              </a:rPr>
              <a:t>の推進（第</a:t>
            </a:r>
            <a:r>
              <a:rPr kumimoji="1" lang="en-US" altLang="ja-JP" sz="1100" i="0" u="none" strike="noStrike" cap="none" normalizeH="0" dirty="0">
                <a:ln>
                  <a:noFill/>
                </a:ln>
                <a:solidFill>
                  <a:schemeClr val="tx1"/>
                </a:solidFill>
                <a:effectLst/>
                <a:latin typeface="Meiryo UI" panose="020B0604030504040204" pitchFamily="50" charset="-128"/>
                <a:ea typeface="Meiryo UI" panose="020B0604030504040204" pitchFamily="50" charset="-128"/>
              </a:rPr>
              <a:t>11</a:t>
            </a:r>
            <a:r>
              <a:rPr kumimoji="1" lang="ja-JP" altLang="en-US" sz="1100" i="0" u="none" strike="noStrike" cap="none" normalizeH="0" dirty="0">
                <a:ln>
                  <a:noFill/>
                </a:ln>
                <a:solidFill>
                  <a:schemeClr val="tx1"/>
                </a:solidFill>
                <a:effectLst/>
                <a:latin typeface="Meiryo UI" panose="020B0604030504040204" pitchFamily="50" charset="-128"/>
                <a:ea typeface="Meiryo UI" panose="020B0604030504040204" pitchFamily="50" charset="-128"/>
              </a:rPr>
              <a:t>～</a:t>
            </a:r>
            <a:r>
              <a:rPr kumimoji="1" lang="en-US" altLang="ja-JP" sz="1100" i="0" u="none" strike="noStrike" cap="none" normalizeH="0" dirty="0">
                <a:ln>
                  <a:noFill/>
                </a:ln>
                <a:solidFill>
                  <a:schemeClr val="tx1"/>
                </a:solidFill>
                <a:effectLst/>
                <a:latin typeface="Meiryo UI" panose="020B0604030504040204" pitchFamily="50" charset="-128"/>
                <a:ea typeface="Meiryo UI" panose="020B0604030504040204" pitchFamily="50" charset="-128"/>
              </a:rPr>
              <a:t>24</a:t>
            </a:r>
            <a:r>
              <a:rPr kumimoji="1" lang="ja-JP" altLang="en-US" sz="1100" i="0" u="none" strike="noStrike" cap="none" normalizeH="0" dirty="0">
                <a:ln>
                  <a:noFill/>
                </a:ln>
                <a:solidFill>
                  <a:schemeClr val="tx1"/>
                </a:solidFill>
                <a:effectLst/>
                <a:latin typeface="Meiryo UI" panose="020B0604030504040204" pitchFamily="50" charset="-128"/>
                <a:ea typeface="Meiryo UI" panose="020B0604030504040204" pitchFamily="50" charset="-128"/>
              </a:rPr>
              <a:t>条）</a:t>
            </a:r>
            <a:endParaRPr kumimoji="1" lang="en-US" altLang="ja-JP" sz="1100" i="0" u="none" strike="noStrike" cap="none" normalizeH="0" dirty="0">
              <a:ln>
                <a:noFill/>
              </a:ln>
              <a:solidFill>
                <a:schemeClr val="tx1"/>
              </a:solidFill>
              <a:effectLst/>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・気候変動</a:t>
            </a:r>
            <a:r>
              <a:rPr lang="ja-JP" altLang="en-US" sz="1100" dirty="0">
                <a:solidFill>
                  <a:srgbClr val="FF0000"/>
                </a:solidFill>
                <a:latin typeface="Meiryo UI" panose="020B0604030504040204" pitchFamily="50" charset="-128"/>
                <a:ea typeface="Meiryo UI" panose="020B0604030504040204" pitchFamily="50" charset="-128"/>
              </a:rPr>
              <a:t>適応策</a:t>
            </a:r>
            <a:r>
              <a:rPr lang="ja-JP" altLang="en-US" sz="1100" dirty="0">
                <a:solidFill>
                  <a:schemeClr val="tx1"/>
                </a:solidFill>
                <a:latin typeface="Meiryo UI" panose="020B0604030504040204" pitchFamily="50" charset="-128"/>
                <a:ea typeface="Meiryo UI" panose="020B0604030504040204" pitchFamily="50" charset="-128"/>
              </a:rPr>
              <a:t>の推進（第</a:t>
            </a:r>
            <a:r>
              <a:rPr lang="en-US" altLang="ja-JP" sz="1100" dirty="0">
                <a:solidFill>
                  <a:schemeClr val="tx1"/>
                </a:solidFill>
                <a:latin typeface="Meiryo UI" panose="020B0604030504040204" pitchFamily="50" charset="-128"/>
                <a:ea typeface="Meiryo UI" panose="020B0604030504040204" pitchFamily="50" charset="-128"/>
              </a:rPr>
              <a:t>25</a:t>
            </a:r>
            <a:r>
              <a:rPr lang="ja-JP" altLang="en-US" sz="1100" dirty="0">
                <a:solidFill>
                  <a:schemeClr val="tx1"/>
                </a:solidFill>
                <a:latin typeface="Meiryo UI" panose="020B0604030504040204" pitchFamily="50" charset="-128"/>
                <a:ea typeface="Meiryo UI" panose="020B0604030504040204" pitchFamily="50" charset="-128"/>
              </a:rPr>
              <a:t>～</a:t>
            </a:r>
            <a:r>
              <a:rPr lang="en-US" altLang="ja-JP" sz="1100" dirty="0">
                <a:solidFill>
                  <a:schemeClr val="tx1"/>
                </a:solidFill>
                <a:latin typeface="Meiryo UI" panose="020B0604030504040204" pitchFamily="50" charset="-128"/>
                <a:ea typeface="Meiryo UI" panose="020B0604030504040204" pitchFamily="50" charset="-128"/>
              </a:rPr>
              <a:t>27</a:t>
            </a:r>
            <a:r>
              <a:rPr lang="ja-JP" altLang="en-US" sz="1100" dirty="0">
                <a:solidFill>
                  <a:schemeClr val="tx1"/>
                </a:solidFill>
                <a:latin typeface="Meiryo UI" panose="020B0604030504040204" pitchFamily="50" charset="-128"/>
                <a:ea typeface="Meiryo UI" panose="020B0604030504040204" pitchFamily="50" charset="-128"/>
              </a:rPr>
              <a:t>条）</a:t>
            </a:r>
            <a:endParaRPr lang="en-US" altLang="ja-JP" sz="1100" dirty="0">
              <a:solidFill>
                <a:schemeClr val="tx1"/>
              </a:solidFill>
              <a:latin typeface="Meiryo UI" panose="020B0604030504040204" pitchFamily="50" charset="-128"/>
              <a:ea typeface="Meiryo UI" panose="020B0604030504040204" pitchFamily="50" charset="-128"/>
            </a:endParaRPr>
          </a:p>
          <a:p>
            <a:r>
              <a:rPr kumimoji="1" lang="ja-JP" altLang="en-US" sz="1100" i="0" u="none" strike="noStrike" cap="none" normalizeH="0" dirty="0">
                <a:ln>
                  <a:noFill/>
                </a:ln>
                <a:solidFill>
                  <a:schemeClr val="tx1"/>
                </a:solidFill>
                <a:effectLst/>
                <a:latin typeface="Meiryo UI" panose="020B0604030504040204" pitchFamily="50" charset="-128"/>
                <a:ea typeface="Meiryo UI" panose="020B0604030504040204" pitchFamily="50" charset="-128"/>
              </a:rPr>
              <a:t>・気候変動対策の普及啓発等に努めることを定める（第</a:t>
            </a:r>
            <a:r>
              <a:rPr kumimoji="1" lang="en-US" altLang="ja-JP" sz="1100" i="0" u="none" strike="noStrike" cap="none" normalizeH="0" dirty="0">
                <a:ln>
                  <a:noFill/>
                </a:ln>
                <a:solidFill>
                  <a:schemeClr val="tx1"/>
                </a:solidFill>
                <a:effectLst/>
                <a:latin typeface="Meiryo UI" panose="020B0604030504040204" pitchFamily="50" charset="-128"/>
                <a:ea typeface="Meiryo UI" panose="020B0604030504040204" pitchFamily="50" charset="-128"/>
              </a:rPr>
              <a:t>28</a:t>
            </a:r>
            <a:r>
              <a:rPr kumimoji="1" lang="ja-JP" altLang="en-US" sz="1100" i="0" u="none" strike="noStrike" cap="none" normalizeH="0" dirty="0">
                <a:ln>
                  <a:noFill/>
                </a:ln>
                <a:solidFill>
                  <a:schemeClr val="tx1"/>
                </a:solidFill>
                <a:effectLst/>
                <a:latin typeface="Meiryo UI" panose="020B0604030504040204" pitchFamily="50" charset="-128"/>
                <a:ea typeface="Meiryo UI" panose="020B0604030504040204" pitchFamily="50" charset="-128"/>
              </a:rPr>
              <a:t>～</a:t>
            </a:r>
            <a:r>
              <a:rPr kumimoji="1" lang="en-US" altLang="ja-JP" sz="1100" i="0" u="none" strike="noStrike" cap="none" normalizeH="0" dirty="0">
                <a:ln>
                  <a:noFill/>
                </a:ln>
                <a:solidFill>
                  <a:schemeClr val="tx1"/>
                </a:solidFill>
                <a:effectLst/>
                <a:latin typeface="Meiryo UI" panose="020B0604030504040204" pitchFamily="50" charset="-128"/>
                <a:ea typeface="Meiryo UI" panose="020B0604030504040204" pitchFamily="50" charset="-128"/>
              </a:rPr>
              <a:t>30</a:t>
            </a:r>
            <a:r>
              <a:rPr kumimoji="1" lang="ja-JP" altLang="en-US" sz="1100" i="0" u="none" strike="noStrike" cap="none" normalizeH="0" dirty="0">
                <a:ln>
                  <a:noFill/>
                </a:ln>
                <a:solidFill>
                  <a:schemeClr val="tx1"/>
                </a:solidFill>
                <a:effectLst/>
                <a:latin typeface="Meiryo UI" panose="020B0604030504040204" pitchFamily="50" charset="-128"/>
                <a:ea typeface="Meiryo UI" panose="020B0604030504040204" pitchFamily="50" charset="-128"/>
              </a:rPr>
              <a:t>条）</a:t>
            </a:r>
            <a:endParaRPr kumimoji="1" lang="en-US" altLang="ja-JP" sz="1100" i="0" u="none" strike="noStrike" cap="none" normalizeH="0" dirty="0">
              <a:ln>
                <a:noFill/>
              </a:ln>
              <a:solidFill>
                <a:schemeClr val="tx1"/>
              </a:solidFill>
              <a:effectLst/>
              <a:latin typeface="Meiryo UI" panose="020B0604030504040204" pitchFamily="50" charset="-128"/>
              <a:ea typeface="Meiryo UI" panose="020B0604030504040204" pitchFamily="50" charset="-128"/>
            </a:endParaRPr>
          </a:p>
          <a:p>
            <a:r>
              <a:rPr kumimoji="1" lang="ja-JP" altLang="en-US" sz="1100" i="0" u="none" strike="noStrike" cap="none" normalizeH="0" dirty="0">
                <a:ln>
                  <a:noFill/>
                </a:ln>
                <a:solidFill>
                  <a:schemeClr val="tx1"/>
                </a:solidFill>
                <a:effectLst/>
                <a:latin typeface="Meiryo UI" panose="020B0604030504040204" pitchFamily="50" charset="-128"/>
                <a:ea typeface="Meiryo UI" panose="020B0604030504040204" pitchFamily="50" charset="-128"/>
              </a:rPr>
              <a:t>・地球温暖化対策協議会などの活動支援に努めることを定める（第</a:t>
            </a:r>
            <a:r>
              <a:rPr kumimoji="1" lang="en-US" altLang="ja-JP" sz="1100" i="0" u="none" strike="noStrike" cap="none" normalizeH="0" dirty="0">
                <a:ln>
                  <a:noFill/>
                </a:ln>
                <a:solidFill>
                  <a:schemeClr val="tx1"/>
                </a:solidFill>
                <a:effectLst/>
                <a:latin typeface="Meiryo UI" panose="020B0604030504040204" pitchFamily="50" charset="-128"/>
                <a:ea typeface="Meiryo UI" panose="020B0604030504040204" pitchFamily="50" charset="-128"/>
              </a:rPr>
              <a:t>31</a:t>
            </a:r>
            <a:r>
              <a:rPr lang="ja-JP" altLang="en-US" sz="1100" dirty="0">
                <a:solidFill>
                  <a:schemeClr val="tx1"/>
                </a:solidFill>
                <a:latin typeface="Meiryo UI" panose="020B0604030504040204" pitchFamily="50" charset="-128"/>
                <a:ea typeface="Meiryo UI" panose="020B0604030504040204" pitchFamily="50" charset="-128"/>
              </a:rPr>
              <a:t>条）</a:t>
            </a:r>
            <a:endParaRPr kumimoji="1" lang="en-US" altLang="ja-JP" sz="1100" i="0" u="none" strike="noStrike" cap="none" normalizeH="0" dirty="0">
              <a:ln>
                <a:noFill/>
              </a:ln>
              <a:solidFill>
                <a:schemeClr val="tx1"/>
              </a:solidFill>
              <a:effectLst/>
              <a:latin typeface="Meiryo UI" panose="020B0604030504040204" pitchFamily="50" charset="-128"/>
              <a:ea typeface="Meiryo UI" panose="020B0604030504040204" pitchFamily="50" charset="-128"/>
            </a:endParaRPr>
          </a:p>
          <a:p>
            <a:endParaRPr kumimoji="1" lang="ja-JP" altLang="en-US" sz="1100" i="0" u="none" strike="noStrike" cap="none" normalizeH="0" dirty="0">
              <a:ln>
                <a:noFill/>
              </a:ln>
              <a:solidFill>
                <a:schemeClr val="tx1"/>
              </a:solidFill>
              <a:effectLst/>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D8AEF488-DF16-C0E6-8C64-6651FCB56BEB}"/>
              </a:ext>
            </a:extLst>
          </p:cNvPr>
          <p:cNvSpPr/>
          <p:nvPr/>
        </p:nvSpPr>
        <p:spPr bwMode="auto">
          <a:xfrm>
            <a:off x="133350" y="3254664"/>
            <a:ext cx="2365373" cy="949205"/>
          </a:xfrm>
          <a:prstGeom prst="rect">
            <a:avLst/>
          </a:prstGeom>
          <a:solidFill>
            <a:schemeClr val="bg1"/>
          </a:solidFill>
          <a:ln w="19050" cap="flat" cmpd="sng" algn="ctr">
            <a:noFill/>
            <a:prstDash val="solid"/>
            <a:round/>
            <a:headEnd type="none" w="sm" len="sm"/>
            <a:tailEnd type="none" w="sm" len="sm"/>
          </a:ln>
          <a:effectLst/>
        </p:spPr>
        <p:txBody>
          <a:bodyPr vert="horz" wrap="square" lIns="36000" tIns="36000" rIns="36000" bIns="36000" numCol="1" rtlCol="0" anchor="ctr" anchorCtr="0" compatLnSpc="1">
            <a:prstTxWarp prst="textNoShape">
              <a:avLst/>
            </a:prstTxWarp>
          </a:bodyPr>
          <a:lstStyle/>
          <a:p>
            <a:r>
              <a:rPr kumimoji="1" lang="ja-JP" altLang="en-US" sz="1100" i="0" u="none" strike="noStrike" cap="none" normalizeH="0" dirty="0">
                <a:ln>
                  <a:noFill/>
                </a:ln>
                <a:solidFill>
                  <a:schemeClr val="tx1"/>
                </a:solidFill>
                <a:effectLst/>
                <a:latin typeface="Meiryo UI" panose="020B0604030504040204" pitchFamily="50" charset="-128"/>
                <a:ea typeface="Meiryo UI" panose="020B0604030504040204" pitchFamily="50" charset="-128"/>
              </a:rPr>
              <a:t>①市として、取組の位置づけの意思表示</a:t>
            </a:r>
            <a:endParaRPr kumimoji="1" lang="en-US" altLang="ja-JP" sz="1100" i="0" u="none" strike="noStrike" cap="none" normalizeH="0" dirty="0">
              <a:ln>
                <a:noFill/>
              </a:ln>
              <a:solidFill>
                <a:schemeClr val="tx1"/>
              </a:solidFill>
              <a:effectLst/>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②行政、事業者、市民の指針となる</a:t>
            </a:r>
            <a:endParaRPr kumimoji="1" lang="en-US" altLang="ja-JP" sz="1100" i="0" u="none" strike="noStrike" cap="none" normalizeH="0" dirty="0">
              <a:ln>
                <a:noFill/>
              </a:ln>
              <a:solidFill>
                <a:schemeClr val="tx1"/>
              </a:solidFill>
              <a:effectLst/>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③行政、事業者、市民の意識の醸成</a:t>
            </a:r>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④中央官庁や各自治体などへの</a:t>
            </a:r>
            <a:r>
              <a:rPr lang="en-US" altLang="ja-JP" sz="1100" dirty="0">
                <a:solidFill>
                  <a:schemeClr val="tx1"/>
                </a:solidFill>
                <a:latin typeface="Meiryo UI" panose="020B0604030504040204" pitchFamily="50" charset="-128"/>
                <a:ea typeface="Meiryo UI" panose="020B0604030504040204" pitchFamily="50" charset="-128"/>
              </a:rPr>
              <a:t>PR</a:t>
            </a:r>
          </a:p>
          <a:p>
            <a:r>
              <a:rPr lang="ja-JP" altLang="en-US" sz="1100" dirty="0">
                <a:solidFill>
                  <a:schemeClr val="tx1"/>
                </a:solidFill>
                <a:latin typeface="Meiryo UI" panose="020B0604030504040204" pitchFamily="50" charset="-128"/>
                <a:ea typeface="Meiryo UI" panose="020B0604030504040204" pitchFamily="50" charset="-128"/>
              </a:rPr>
              <a:t>⑤施策や予算措置のよりどころとなる</a:t>
            </a:r>
            <a:endParaRPr kumimoji="1" lang="en-US" altLang="ja-JP" sz="1100" i="0" u="none" strike="noStrike" cap="none" normalizeH="0" dirty="0">
              <a:ln>
                <a:noFill/>
              </a:ln>
              <a:solidFill>
                <a:schemeClr val="tx1"/>
              </a:solidFill>
              <a:effectLst/>
              <a:latin typeface="Meiryo UI" panose="020B0604030504040204" pitchFamily="50" charset="-128"/>
              <a:ea typeface="Meiryo UI" panose="020B0604030504040204" pitchFamily="50" charset="-128"/>
            </a:endParaRPr>
          </a:p>
        </p:txBody>
      </p:sp>
      <p:sp>
        <p:nvSpPr>
          <p:cNvPr id="14" name="角丸四角形 59">
            <a:extLst>
              <a:ext uri="{FF2B5EF4-FFF2-40B4-BE49-F238E27FC236}">
                <a16:creationId xmlns:a16="http://schemas.microsoft.com/office/drawing/2014/main" id="{614397D2-E4E8-F4D8-B4B2-87024926B279}"/>
              </a:ext>
            </a:extLst>
          </p:cNvPr>
          <p:cNvSpPr/>
          <p:nvPr/>
        </p:nvSpPr>
        <p:spPr bwMode="auto">
          <a:xfrm>
            <a:off x="104382" y="4262533"/>
            <a:ext cx="6961481" cy="307777"/>
          </a:xfrm>
          <a:prstGeom prst="roundRect">
            <a:avLst/>
          </a:prstGeom>
          <a:solidFill>
            <a:srgbClr val="FFFF99"/>
          </a:solidFill>
          <a:ln w="9525" cap="flat" cmpd="sng" algn="ctr">
            <a:solidFill>
              <a:schemeClr val="tx1"/>
            </a:solidFill>
            <a:prstDash val="solid"/>
            <a:round/>
            <a:headEnd type="none" w="sm" len="sm"/>
            <a:tailEnd type="none" w="sm" len="sm"/>
          </a:ln>
          <a:effectLst/>
        </p:spPr>
        <p:txBody>
          <a:bodyPr vert="horz" wrap="square" lIns="0" tIns="36000" rIns="0" bIns="36000" numCol="1" rtlCol="0" anchor="ctr" anchorCtr="0" compatLnSpc="1">
            <a:prstTxWarp prst="textNoShape">
              <a:avLst/>
            </a:prstTxWarp>
          </a:bodyPr>
          <a:lstStyle/>
          <a:p>
            <a:pPr algn="ctr"/>
            <a:r>
              <a:rPr kumimoji="1" lang="ja-JP" altLang="en-US" sz="1370" i="0" u="none" strike="noStrike" cap="none" normalizeH="0" dirty="0">
                <a:ln>
                  <a:noFill/>
                </a:ln>
                <a:solidFill>
                  <a:schemeClr val="tx1"/>
                </a:solidFill>
                <a:effectLst/>
                <a:latin typeface="HGS創英角ｺﾞｼｯｸUB" panose="020B0900000000000000" pitchFamily="50" charset="-128"/>
                <a:ea typeface="HGS創英角ｺﾞｼｯｸUB" panose="020B0900000000000000" pitchFamily="50" charset="-128"/>
              </a:rPr>
              <a:t>条例制定に評価！将来に渡り気候変動から市民の生命と財産が守られる取組に注視</a:t>
            </a:r>
            <a:r>
              <a:rPr lang="ja-JP" altLang="en-US" sz="1370" dirty="0">
                <a:solidFill>
                  <a:schemeClr val="tx1"/>
                </a:solidFill>
                <a:latin typeface="HGS創英角ｺﾞｼｯｸUB" panose="020B0900000000000000" pitchFamily="50" charset="-128"/>
                <a:ea typeface="HGS創英角ｺﾞｼｯｸUB" panose="020B0900000000000000" pitchFamily="50" charset="-128"/>
              </a:rPr>
              <a:t>する</a:t>
            </a:r>
            <a:endParaRPr kumimoji="1" lang="ja-JP" altLang="en-US" sz="1370" i="0" u="none" strike="noStrike" cap="none" normalizeH="0" dirty="0">
              <a:ln>
                <a:noFill/>
              </a:ln>
              <a:solidFill>
                <a:schemeClr val="tx1"/>
              </a:solidFill>
              <a:effectLst/>
              <a:latin typeface="HGS創英角ｺﾞｼｯｸUB" panose="020B0900000000000000" pitchFamily="50" charset="-128"/>
              <a:ea typeface="HGS創英角ｺﾞｼｯｸUB" panose="020B0900000000000000" pitchFamily="50" charset="-128"/>
            </a:endParaRPr>
          </a:p>
        </p:txBody>
      </p:sp>
      <p:sp>
        <p:nvSpPr>
          <p:cNvPr id="15" name="矢印: 右 14">
            <a:extLst>
              <a:ext uri="{FF2B5EF4-FFF2-40B4-BE49-F238E27FC236}">
                <a16:creationId xmlns:a16="http://schemas.microsoft.com/office/drawing/2014/main" id="{D99213E6-5898-D59E-D6DF-6FF94691C6CD}"/>
              </a:ext>
            </a:extLst>
          </p:cNvPr>
          <p:cNvSpPr/>
          <p:nvPr/>
        </p:nvSpPr>
        <p:spPr bwMode="auto">
          <a:xfrm>
            <a:off x="2225674" y="2240634"/>
            <a:ext cx="273049" cy="873517"/>
          </a:xfrm>
          <a:prstGeom prst="rightArrow">
            <a:avLst>
              <a:gd name="adj1" fmla="val 58227"/>
              <a:gd name="adj2" fmla="val 46363"/>
            </a:avLst>
          </a:prstGeom>
          <a:solidFill>
            <a:schemeClr val="bg1"/>
          </a:solidFill>
          <a:ln w="19050" cap="flat" cmpd="sng" algn="ctr">
            <a:solidFill>
              <a:schemeClr val="accent1"/>
            </a:solidFill>
            <a:prstDash val="solid"/>
            <a:round/>
            <a:headEnd type="none" w="sm" len="sm"/>
            <a:tailEnd type="none" w="sm" len="sm"/>
          </a:ln>
          <a:effectLst/>
        </p:spPr>
        <p:txBody>
          <a:bodyPr vert="horz" wrap="square" lIns="36000" tIns="36000" rIns="36000" bIns="36000" numCol="1" rtlCol="0" anchor="ctr" anchorCtr="0" compatLnSpc="1">
            <a:prstTxWarp prst="textNoShape">
              <a:avLst/>
            </a:prstTxWarp>
          </a:bodyPr>
          <a:lstStyle/>
          <a:p>
            <a:pPr algn="ctr"/>
            <a:r>
              <a:rPr kumimoji="1" lang="ja-JP" altLang="en-US" sz="1100" b="1" i="0" u="none" strike="noStrike" cap="none" normalizeH="0" dirty="0">
                <a:ln>
                  <a:noFill/>
                </a:ln>
                <a:solidFill>
                  <a:srgbClr val="FF0000"/>
                </a:solidFill>
                <a:effectLst/>
                <a:latin typeface="Meiryo UI" panose="020B0604030504040204" pitchFamily="50" charset="-128"/>
                <a:ea typeface="Meiryo UI" panose="020B0604030504040204" pitchFamily="50" charset="-128"/>
              </a:rPr>
              <a:t>特化</a:t>
            </a:r>
          </a:p>
        </p:txBody>
      </p:sp>
      <p:pic>
        <p:nvPicPr>
          <p:cNvPr id="16" name="図 15">
            <a:extLst>
              <a:ext uri="{FF2B5EF4-FFF2-40B4-BE49-F238E27FC236}">
                <a16:creationId xmlns:a16="http://schemas.microsoft.com/office/drawing/2014/main" id="{B09058FB-03B0-F81C-9BD8-0847EF3B8F4A}"/>
              </a:ext>
            </a:extLst>
          </p:cNvPr>
          <p:cNvPicPr>
            <a:picLocks noChangeAspect="1"/>
          </p:cNvPicPr>
          <p:nvPr/>
        </p:nvPicPr>
        <p:blipFill>
          <a:blip r:embed="rId6"/>
          <a:stretch>
            <a:fillRect/>
          </a:stretch>
        </p:blipFill>
        <p:spPr>
          <a:xfrm>
            <a:off x="5239291" y="2727916"/>
            <a:ext cx="1771108" cy="1088816"/>
          </a:xfrm>
          <a:prstGeom prst="rect">
            <a:avLst/>
          </a:prstGeom>
        </p:spPr>
      </p:pic>
      <p:sp>
        <p:nvSpPr>
          <p:cNvPr id="24" name="テキスト ボックス 23">
            <a:extLst>
              <a:ext uri="{FF2B5EF4-FFF2-40B4-BE49-F238E27FC236}">
                <a16:creationId xmlns:a16="http://schemas.microsoft.com/office/drawing/2014/main" id="{A96B61B3-F997-5B26-225F-B6348AA467CD}"/>
              </a:ext>
            </a:extLst>
          </p:cNvPr>
          <p:cNvSpPr txBox="1"/>
          <p:nvPr/>
        </p:nvSpPr>
        <p:spPr>
          <a:xfrm>
            <a:off x="6053194" y="-34111"/>
            <a:ext cx="1173896" cy="138499"/>
          </a:xfrm>
          <a:prstGeom prst="rect">
            <a:avLst/>
          </a:prstGeom>
          <a:noFill/>
        </p:spPr>
        <p:txBody>
          <a:bodyPr wrap="square" lIns="0" tIns="0" rIns="0" bIns="0" rtlCol="0" anchor="ctr" anchorCtr="0">
            <a:spAutoFit/>
          </a:bodyPr>
          <a:lstStyle/>
          <a:p>
            <a:pPr algn="ctr"/>
            <a:r>
              <a:rPr kumimoji="1" lang="ja-JP" altLang="en-US" sz="900" dirty="0">
                <a:solidFill>
                  <a:schemeClr val="tx1"/>
                </a:solidFill>
                <a:latin typeface="+mj-ea"/>
                <a:ea typeface="+mj-ea"/>
              </a:rPr>
              <a:t>＜条文＞</a:t>
            </a:r>
          </a:p>
        </p:txBody>
      </p:sp>
      <p:pic>
        <p:nvPicPr>
          <p:cNvPr id="10" name="図 9" descr="暗い, フロント, 時計, 男 が含まれている画像&#10;&#10;自動的に生成された説明">
            <a:extLst>
              <a:ext uri="{FF2B5EF4-FFF2-40B4-BE49-F238E27FC236}">
                <a16:creationId xmlns:a16="http://schemas.microsoft.com/office/drawing/2014/main" id="{625D0FC3-93A8-8085-3C1F-AAEB337DDE6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7921" t="5104" r="21712" b="2869"/>
          <a:stretch/>
        </p:blipFill>
        <p:spPr>
          <a:xfrm>
            <a:off x="6053194" y="7065250"/>
            <a:ext cx="507490" cy="1085207"/>
          </a:xfrm>
          <a:prstGeom prst="rect">
            <a:avLst/>
          </a:prstGeom>
        </p:spPr>
      </p:pic>
      <p:pic>
        <p:nvPicPr>
          <p:cNvPr id="19" name="図 18" descr="白いバックグラウンドの像&#10;&#10;中程度の精度で自動的に生成された説明">
            <a:extLst>
              <a:ext uri="{FF2B5EF4-FFF2-40B4-BE49-F238E27FC236}">
                <a16:creationId xmlns:a16="http://schemas.microsoft.com/office/drawing/2014/main" id="{9007D254-E853-569B-4747-E1DCADB1DD4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6955" t="6824" r="33139" b="2139"/>
          <a:stretch/>
        </p:blipFill>
        <p:spPr>
          <a:xfrm>
            <a:off x="3741732" y="7564870"/>
            <a:ext cx="398537" cy="1054665"/>
          </a:xfrm>
          <a:prstGeom prst="rect">
            <a:avLst/>
          </a:prstGeom>
        </p:spPr>
      </p:pic>
      <p:pic>
        <p:nvPicPr>
          <p:cNvPr id="32" name="図 31" descr="ドレスを着ている女性の像&#10;&#10;中程度の精度で自動的に生成された説明">
            <a:extLst>
              <a:ext uri="{FF2B5EF4-FFF2-40B4-BE49-F238E27FC236}">
                <a16:creationId xmlns:a16="http://schemas.microsoft.com/office/drawing/2014/main" id="{FDB77FA5-1C08-D574-0234-39CB91064B6B}"/>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9768" t="7877" r="33875"/>
          <a:stretch/>
        </p:blipFill>
        <p:spPr>
          <a:xfrm>
            <a:off x="4025735" y="7115023"/>
            <a:ext cx="579581" cy="1095920"/>
          </a:xfrm>
          <a:prstGeom prst="rect">
            <a:avLst/>
          </a:prstGeom>
        </p:spPr>
      </p:pic>
      <p:grpSp>
        <p:nvGrpSpPr>
          <p:cNvPr id="39" name="グループ化 38">
            <a:extLst>
              <a:ext uri="{FF2B5EF4-FFF2-40B4-BE49-F238E27FC236}">
                <a16:creationId xmlns:a16="http://schemas.microsoft.com/office/drawing/2014/main" id="{7D39AA99-C4AF-6488-AA29-1E36B1346607}"/>
              </a:ext>
            </a:extLst>
          </p:cNvPr>
          <p:cNvGrpSpPr/>
          <p:nvPr/>
        </p:nvGrpSpPr>
        <p:grpSpPr>
          <a:xfrm>
            <a:off x="6436259" y="7430721"/>
            <a:ext cx="638851" cy="1228494"/>
            <a:chOff x="1812689" y="4983378"/>
            <a:chExt cx="1653169" cy="4331313"/>
          </a:xfrm>
        </p:grpSpPr>
        <p:cxnSp>
          <p:nvCxnSpPr>
            <p:cNvPr id="36" name="直線コネクタ 35">
              <a:extLst>
                <a:ext uri="{FF2B5EF4-FFF2-40B4-BE49-F238E27FC236}">
                  <a16:creationId xmlns:a16="http://schemas.microsoft.com/office/drawing/2014/main" id="{081EF6FE-209C-E764-2B28-FF5B1DC91CFC}"/>
                </a:ext>
              </a:extLst>
            </p:cNvPr>
            <p:cNvCxnSpPr>
              <a:cxnSpLocks/>
            </p:cNvCxnSpPr>
            <p:nvPr/>
          </p:nvCxnSpPr>
          <p:spPr bwMode="auto">
            <a:xfrm flipV="1">
              <a:off x="1934990" y="5104533"/>
              <a:ext cx="1442570" cy="2163042"/>
            </a:xfrm>
            <a:prstGeom prst="line">
              <a:avLst/>
            </a:prstGeom>
            <a:solidFill>
              <a:schemeClr val="bg1"/>
            </a:solidFill>
            <a:ln w="28575" cap="flat" cmpd="sng" algn="ctr">
              <a:solidFill>
                <a:srgbClr val="339966"/>
              </a:solidFill>
              <a:prstDash val="solid"/>
              <a:round/>
              <a:headEnd type="none" w="sm" len="sm"/>
              <a:tailEnd type="none" w="sm" len="sm"/>
            </a:ln>
            <a:effectLst/>
          </p:spPr>
        </p:cxnSp>
        <p:pic>
          <p:nvPicPr>
            <p:cNvPr id="34" name="図 33" descr="立つ, 男, 持つ, フロント が含まれている画像&#10;&#10;自動的に生成された説明">
              <a:extLst>
                <a:ext uri="{FF2B5EF4-FFF2-40B4-BE49-F238E27FC236}">
                  <a16:creationId xmlns:a16="http://schemas.microsoft.com/office/drawing/2014/main" id="{F04EA267-D94F-7192-CA72-441EE45A4B5F}"/>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26036" t="915" r="22063" b="2931"/>
            <a:stretch/>
          </p:blipFill>
          <p:spPr>
            <a:xfrm>
              <a:off x="1812689" y="4983378"/>
              <a:ext cx="1653169" cy="4331313"/>
            </a:xfrm>
            <a:prstGeom prst="rect">
              <a:avLst/>
            </a:prstGeom>
          </p:spPr>
        </p:pic>
      </p:grpSp>
      <p:sp>
        <p:nvSpPr>
          <p:cNvPr id="41" name="正方形/長方形 40">
            <a:extLst>
              <a:ext uri="{FF2B5EF4-FFF2-40B4-BE49-F238E27FC236}">
                <a16:creationId xmlns:a16="http://schemas.microsoft.com/office/drawing/2014/main" id="{868101A3-8302-D65E-8240-BEE3E3560579}"/>
              </a:ext>
            </a:extLst>
          </p:cNvPr>
          <p:cNvSpPr/>
          <p:nvPr/>
        </p:nvSpPr>
        <p:spPr bwMode="auto">
          <a:xfrm>
            <a:off x="133350" y="6271397"/>
            <a:ext cx="3428997" cy="1378129"/>
          </a:xfrm>
          <a:prstGeom prst="rect">
            <a:avLst/>
          </a:prstGeom>
          <a:noFill/>
          <a:ln w="19050" cap="flat" cmpd="sng" algn="ctr">
            <a:noFill/>
            <a:prstDash val="solid"/>
            <a:round/>
            <a:headEnd type="none" w="sm" len="sm"/>
            <a:tailEnd type="none" w="sm" len="sm"/>
          </a:ln>
          <a:effectLst/>
        </p:spPr>
        <p:txBody>
          <a:bodyPr vert="horz" wrap="square" lIns="36000" tIns="36000" rIns="0" bIns="36000" numCol="1" rtlCol="0" anchor="t" anchorCtr="0" compatLnSpc="1">
            <a:prstTxWarp prst="textNoShape">
              <a:avLst/>
            </a:prstTxWarp>
          </a:bodyPr>
          <a:lstStyle/>
          <a:p>
            <a:r>
              <a:rPr lang="en-US" altLang="ja-JP" sz="1100" dirty="0">
                <a:solidFill>
                  <a:schemeClr val="tx1"/>
                </a:solidFill>
                <a:latin typeface="Meiryo UI" panose="020B0604030504040204" pitchFamily="50" charset="-128"/>
                <a:ea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rPr>
              <a:t>支給内容</a:t>
            </a:r>
            <a:r>
              <a:rPr lang="en-US" altLang="ja-JP" sz="1100" dirty="0">
                <a:solidFill>
                  <a:schemeClr val="tx1"/>
                </a:solidFill>
                <a:latin typeface="Meiryo UI" panose="020B0604030504040204" pitchFamily="50" charset="-128"/>
                <a:ea typeface="Meiryo UI" panose="020B0604030504040204" pitchFamily="50" charset="-128"/>
              </a:rPr>
              <a:t>】</a:t>
            </a:r>
          </a:p>
          <a:p>
            <a:r>
              <a:rPr kumimoji="1" lang="ja-JP" altLang="en-US" sz="1100" i="0" u="none" strike="noStrike" cap="none" normalizeH="0" dirty="0">
                <a:ln>
                  <a:noFill/>
                </a:ln>
                <a:solidFill>
                  <a:schemeClr val="tx1"/>
                </a:solidFill>
                <a:effectLst/>
                <a:latin typeface="Meiryo UI" panose="020B0604030504040204" pitchFamily="50" charset="-128"/>
                <a:ea typeface="Meiryo UI" panose="020B0604030504040204" pitchFamily="50" charset="-128"/>
              </a:rPr>
              <a:t>幼児一人に</a:t>
            </a:r>
            <a:r>
              <a:rPr lang="ja-JP" altLang="en-US" sz="1100" dirty="0">
                <a:solidFill>
                  <a:schemeClr val="tx1"/>
                </a:solidFill>
                <a:latin typeface="Meiryo UI" panose="020B0604030504040204" pitchFamily="50" charset="-128"/>
                <a:ea typeface="Meiryo UI" panose="020B0604030504040204" pitchFamily="50" charset="-128"/>
              </a:rPr>
              <a:t>つき商品券を支給</a:t>
            </a:r>
            <a:endParaRPr lang="en-US" altLang="ja-JP" sz="1100" dirty="0">
              <a:solidFill>
                <a:schemeClr val="tx1"/>
              </a:solidFill>
              <a:latin typeface="Meiryo UI" panose="020B0604030504040204" pitchFamily="50" charset="-128"/>
              <a:ea typeface="Meiryo UI" panose="020B0604030504040204" pitchFamily="50" charset="-128"/>
            </a:endParaRPr>
          </a:p>
          <a:p>
            <a:r>
              <a:rPr kumimoji="1" lang="ja-JP" altLang="en-US" sz="1100" i="0" u="sng" strike="noStrike" cap="none" normalizeH="0" dirty="0">
                <a:ln>
                  <a:noFill/>
                </a:ln>
                <a:solidFill>
                  <a:schemeClr val="tx1"/>
                </a:solidFill>
                <a:effectLst/>
                <a:latin typeface="Meiryo UI" panose="020B0604030504040204" pitchFamily="50" charset="-128"/>
                <a:ea typeface="Meiryo UI" panose="020B0604030504040204" pitchFamily="50" charset="-128"/>
              </a:rPr>
              <a:t>（バニラ</a:t>
            </a:r>
            <a:r>
              <a:rPr kumimoji="1" lang="en-US" altLang="ja-JP" sz="1100" i="0" u="sng" strike="noStrike" cap="none" normalizeH="0" dirty="0">
                <a:ln>
                  <a:noFill/>
                </a:ln>
                <a:solidFill>
                  <a:schemeClr val="tx1"/>
                </a:solidFill>
                <a:effectLst/>
                <a:latin typeface="Meiryo UI" panose="020B0604030504040204" pitchFamily="50" charset="-128"/>
                <a:ea typeface="Meiryo UI" panose="020B0604030504040204" pitchFamily="50" charset="-128"/>
              </a:rPr>
              <a:t>Visa</a:t>
            </a:r>
            <a:r>
              <a:rPr kumimoji="1" lang="ja-JP" altLang="en-US" sz="1100" i="0" u="sng" strike="noStrike" cap="none" normalizeH="0" dirty="0">
                <a:ln>
                  <a:noFill/>
                </a:ln>
                <a:solidFill>
                  <a:schemeClr val="tx1"/>
                </a:solidFill>
                <a:effectLst/>
                <a:latin typeface="Meiryo UI" panose="020B0604030504040204" pitchFamily="50" charset="-128"/>
                <a:ea typeface="Meiryo UI" panose="020B0604030504040204" pitchFamily="50" charset="-128"/>
              </a:rPr>
              <a:t>ギフトカード５千円分）</a:t>
            </a:r>
            <a:endParaRPr kumimoji="1" lang="en-US" altLang="ja-JP" sz="1100" i="0" u="sng" strike="noStrike" cap="none" normalizeH="0" dirty="0">
              <a:ln>
                <a:noFill/>
              </a:ln>
              <a:solidFill>
                <a:schemeClr val="tx1"/>
              </a:solidFill>
              <a:effectLst/>
              <a:latin typeface="Meiryo UI" panose="020B0604030504040204" pitchFamily="50" charset="-128"/>
              <a:ea typeface="Meiryo UI" panose="020B0604030504040204" pitchFamily="50" charset="-128"/>
            </a:endParaRPr>
          </a:p>
          <a:p>
            <a:endParaRPr kumimoji="1" lang="en-US" altLang="ja-JP" sz="800" i="0" u="none" strike="noStrike" cap="none" normalizeH="0" dirty="0">
              <a:ln>
                <a:noFill/>
              </a:ln>
              <a:solidFill>
                <a:schemeClr val="tx1"/>
              </a:solidFill>
              <a:effectLst/>
              <a:latin typeface="Meiryo UI" panose="020B0604030504040204" pitchFamily="50" charset="-128"/>
              <a:ea typeface="Meiryo UI" panose="020B0604030504040204" pitchFamily="50" charset="-128"/>
            </a:endParaRPr>
          </a:p>
          <a:p>
            <a:r>
              <a:rPr kumimoji="1" lang="en-US" altLang="ja-JP" sz="1100" i="0" u="none" strike="noStrike" cap="none" normalizeH="0" dirty="0">
                <a:ln>
                  <a:noFill/>
                </a:ln>
                <a:solidFill>
                  <a:schemeClr val="tx1"/>
                </a:solidFill>
                <a:effectLst/>
                <a:latin typeface="Meiryo UI" panose="020B0604030504040204" pitchFamily="50" charset="-128"/>
                <a:ea typeface="Meiryo UI" panose="020B0604030504040204" pitchFamily="50" charset="-128"/>
              </a:rPr>
              <a:t>【</a:t>
            </a:r>
            <a:r>
              <a:rPr kumimoji="1" lang="ja-JP" altLang="en-US" sz="1100" i="0" u="none" strike="noStrike" cap="none" normalizeH="0" dirty="0">
                <a:ln>
                  <a:noFill/>
                </a:ln>
                <a:solidFill>
                  <a:schemeClr val="tx1"/>
                </a:solidFill>
                <a:effectLst/>
                <a:latin typeface="Meiryo UI" panose="020B0604030504040204" pitchFamily="50" charset="-128"/>
                <a:ea typeface="Meiryo UI" panose="020B0604030504040204" pitchFamily="50" charset="-128"/>
              </a:rPr>
              <a:t>対象者</a:t>
            </a:r>
            <a:r>
              <a:rPr kumimoji="1" lang="en-US" altLang="ja-JP" sz="1100" i="0" u="none" strike="noStrike" cap="none" normalizeH="0" dirty="0">
                <a:ln>
                  <a:noFill/>
                </a:ln>
                <a:solidFill>
                  <a:schemeClr val="tx1"/>
                </a:solidFill>
                <a:effectLst/>
                <a:latin typeface="Meiryo UI" panose="020B0604030504040204" pitchFamily="50" charset="-128"/>
                <a:ea typeface="Meiryo UI" panose="020B0604030504040204" pitchFamily="50" charset="-128"/>
              </a:rPr>
              <a:t>】</a:t>
            </a:r>
            <a:r>
              <a:rPr kumimoji="1" lang="ja-JP" altLang="en-US" sz="1100" i="0" u="none" strike="noStrike" cap="none" normalizeH="0" dirty="0">
                <a:ln>
                  <a:noFill/>
                </a:ln>
                <a:solidFill>
                  <a:schemeClr val="tx1"/>
                </a:solidFill>
                <a:effectLst/>
                <a:latin typeface="Meiryo UI" panose="020B0604030504040204" pitchFamily="50" charset="-128"/>
                <a:ea typeface="Meiryo UI" panose="020B0604030504040204" pitchFamily="50" charset="-128"/>
              </a:rPr>
              <a:t>　基準日：</a:t>
            </a:r>
            <a:r>
              <a:rPr kumimoji="1" lang="en-US" altLang="ja-JP" sz="1100" i="0" u="none" strike="noStrike" cap="none" normalizeH="0" dirty="0">
                <a:ln>
                  <a:noFill/>
                </a:ln>
                <a:solidFill>
                  <a:schemeClr val="tx1"/>
                </a:solidFill>
                <a:effectLst/>
                <a:latin typeface="Meiryo UI" panose="020B0604030504040204" pitchFamily="50" charset="-128"/>
                <a:ea typeface="Meiryo UI" panose="020B0604030504040204" pitchFamily="50" charset="-128"/>
              </a:rPr>
              <a:t>R6.6.1</a:t>
            </a:r>
            <a:r>
              <a:rPr kumimoji="1" lang="ja-JP" altLang="en-US" sz="1100" i="0" u="none" strike="noStrike" cap="none" normalizeH="0" dirty="0">
                <a:ln>
                  <a:noFill/>
                </a:ln>
                <a:solidFill>
                  <a:schemeClr val="tx1"/>
                </a:solidFill>
                <a:effectLst/>
                <a:latin typeface="Meiryo UI" panose="020B0604030504040204" pitchFamily="50" charset="-128"/>
                <a:ea typeface="Meiryo UI" panose="020B0604030504040204" pitchFamily="50" charset="-128"/>
              </a:rPr>
              <a:t>時点</a:t>
            </a:r>
            <a:endParaRPr kumimoji="1" lang="en-US" altLang="ja-JP" sz="1100" i="0" u="none" strike="noStrike" cap="none" normalizeH="0" dirty="0">
              <a:ln>
                <a:noFill/>
              </a:ln>
              <a:solidFill>
                <a:schemeClr val="tx1"/>
              </a:solidFill>
              <a:effectLst/>
              <a:latin typeface="Meiryo UI" panose="020B0604030504040204" pitchFamily="50" charset="-128"/>
              <a:ea typeface="Meiryo UI" panose="020B0604030504040204" pitchFamily="50" charset="-128"/>
            </a:endParaRPr>
          </a:p>
          <a:p>
            <a:r>
              <a:rPr kumimoji="1" lang="ja-JP" altLang="en-US" sz="1100" i="0" u="none" strike="noStrike" cap="none" normalizeH="0" dirty="0">
                <a:ln>
                  <a:noFill/>
                </a:ln>
                <a:solidFill>
                  <a:schemeClr val="tx1"/>
                </a:solidFill>
                <a:effectLst/>
                <a:latin typeface="Meiryo UI" panose="020B0604030504040204" pitchFamily="50" charset="-128"/>
                <a:ea typeface="Meiryo UI" panose="020B0604030504040204" pitchFamily="50" charset="-128"/>
              </a:rPr>
              <a:t>岡崎市に住所を有する</a:t>
            </a:r>
            <a:r>
              <a:rPr lang="ja-JP" altLang="en-US" sz="1100" u="sng" dirty="0">
                <a:solidFill>
                  <a:schemeClr val="tx1"/>
                </a:solidFill>
                <a:latin typeface="Meiryo UI" panose="020B0604030504040204" pitchFamily="50" charset="-128"/>
                <a:ea typeface="Meiryo UI" panose="020B0604030504040204" pitchFamily="50" charset="-128"/>
              </a:rPr>
              <a:t>対象幼児</a:t>
            </a:r>
            <a:r>
              <a:rPr lang="en-US" altLang="ja-JP" sz="1100" u="sng" dirty="0">
                <a:solidFill>
                  <a:schemeClr val="tx1"/>
                </a:solidFill>
                <a:latin typeface="Meiryo UI" panose="020B0604030504040204" pitchFamily="50" charset="-128"/>
                <a:ea typeface="Meiryo UI" panose="020B0604030504040204" pitchFamily="50" charset="-128"/>
              </a:rPr>
              <a:t>(H30.4.2</a:t>
            </a:r>
            <a:r>
              <a:rPr lang="ja-JP" altLang="en-US" sz="1100" u="sng" dirty="0">
                <a:solidFill>
                  <a:schemeClr val="tx1"/>
                </a:solidFill>
                <a:latin typeface="Meiryo UI" panose="020B0604030504040204" pitchFamily="50" charset="-128"/>
                <a:ea typeface="Meiryo UI" panose="020B0604030504040204" pitchFamily="50" charset="-128"/>
              </a:rPr>
              <a:t>～</a:t>
            </a:r>
            <a:r>
              <a:rPr lang="en-US" altLang="ja-JP" sz="1100" u="sng" dirty="0">
                <a:solidFill>
                  <a:schemeClr val="tx1"/>
                </a:solidFill>
                <a:latin typeface="Meiryo UI" panose="020B0604030504040204" pitchFamily="50" charset="-128"/>
                <a:ea typeface="Meiryo UI" panose="020B0604030504040204" pitchFamily="50" charset="-128"/>
              </a:rPr>
              <a:t>R3.4.1</a:t>
            </a:r>
            <a:r>
              <a:rPr lang="ja-JP" altLang="en-US" sz="1100" u="sng" dirty="0">
                <a:solidFill>
                  <a:schemeClr val="tx1"/>
                </a:solidFill>
                <a:latin typeface="Meiryo UI" panose="020B0604030504040204" pitchFamily="50" charset="-128"/>
                <a:ea typeface="Meiryo UI" panose="020B0604030504040204" pitchFamily="50" charset="-128"/>
              </a:rPr>
              <a:t>生</a:t>
            </a:r>
            <a:r>
              <a:rPr lang="en-US" altLang="ja-JP" sz="1100" u="sng" dirty="0">
                <a:solidFill>
                  <a:schemeClr val="tx1"/>
                </a:solidFill>
                <a:latin typeface="Meiryo UI" panose="020B0604030504040204" pitchFamily="50" charset="-128"/>
                <a:ea typeface="Meiryo UI" panose="020B0604030504040204" pitchFamily="50" charset="-128"/>
              </a:rPr>
              <a:t>)</a:t>
            </a:r>
          </a:p>
          <a:p>
            <a:r>
              <a:rPr kumimoji="1" lang="ja-JP" altLang="en-US" sz="1100" i="0" u="none" strike="noStrike" cap="none" normalizeH="0" dirty="0">
                <a:ln>
                  <a:noFill/>
                </a:ln>
                <a:solidFill>
                  <a:schemeClr val="tx1"/>
                </a:solidFill>
                <a:effectLst/>
                <a:latin typeface="Meiryo UI" panose="020B0604030504040204" pitchFamily="50" charset="-128"/>
                <a:ea typeface="Meiryo UI" panose="020B0604030504040204" pitchFamily="50" charset="-128"/>
              </a:rPr>
              <a:t>の保護者等。</a:t>
            </a:r>
            <a:r>
              <a:rPr kumimoji="1" lang="en-US" altLang="ja-JP" sz="900" i="0" u="none" strike="noStrike" cap="none" normalizeH="0" dirty="0">
                <a:ln>
                  <a:noFill/>
                </a:ln>
                <a:solidFill>
                  <a:schemeClr val="tx1"/>
                </a:solidFill>
                <a:effectLst/>
                <a:latin typeface="Meiryo UI" panose="020B0604030504040204" pitchFamily="50" charset="-128"/>
                <a:ea typeface="Meiryo UI" panose="020B0604030504040204" pitchFamily="50" charset="-128"/>
              </a:rPr>
              <a:t>R5</a:t>
            </a:r>
            <a:r>
              <a:rPr kumimoji="1" lang="ja-JP" altLang="en-US" sz="900" i="0" u="none" strike="noStrike" cap="none" normalizeH="0" dirty="0">
                <a:ln>
                  <a:noFill/>
                </a:ln>
                <a:solidFill>
                  <a:schemeClr val="tx1"/>
                </a:solidFill>
                <a:effectLst/>
                <a:latin typeface="Meiryo UI" panose="020B0604030504040204" pitchFamily="50" charset="-128"/>
                <a:ea typeface="Meiryo UI" panose="020B0604030504040204" pitchFamily="50" charset="-128"/>
              </a:rPr>
              <a:t>年度に小中学生を対象に金券配布した下の年齢層</a:t>
            </a:r>
            <a:endParaRPr kumimoji="1" lang="en-US" altLang="ja-JP" sz="900" i="0" u="none" strike="noStrike" cap="none" normalizeH="0" dirty="0">
              <a:ln>
                <a:noFill/>
              </a:ln>
              <a:solidFill>
                <a:schemeClr val="tx1"/>
              </a:solidFill>
              <a:effectLst/>
              <a:latin typeface="Meiryo UI" panose="020B0604030504040204" pitchFamily="50" charset="-128"/>
              <a:ea typeface="Meiryo UI" panose="020B0604030504040204" pitchFamily="50" charset="-128"/>
            </a:endParaRPr>
          </a:p>
          <a:p>
            <a:r>
              <a:rPr lang="en-US" altLang="ja-JP" sz="1100" dirty="0">
                <a:solidFill>
                  <a:schemeClr val="tx1"/>
                </a:solidFill>
                <a:latin typeface="Meiryo UI" panose="020B0604030504040204" pitchFamily="50" charset="-128"/>
                <a:ea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rPr>
              <a:t>対象幼児数：</a:t>
            </a:r>
            <a:r>
              <a:rPr lang="en-US" altLang="ja-JP" sz="1100" dirty="0">
                <a:solidFill>
                  <a:schemeClr val="tx1"/>
                </a:solidFill>
                <a:latin typeface="Meiryo UI" panose="020B0604030504040204" pitchFamily="50" charset="-128"/>
                <a:ea typeface="Meiryo UI" panose="020B0604030504040204" pitchFamily="50" charset="-128"/>
              </a:rPr>
              <a:t>9,200</a:t>
            </a:r>
            <a:r>
              <a:rPr lang="ja-JP" altLang="en-US" sz="1100" dirty="0">
                <a:solidFill>
                  <a:schemeClr val="tx1"/>
                </a:solidFill>
                <a:latin typeface="Meiryo UI" panose="020B0604030504040204" pitchFamily="50" charset="-128"/>
                <a:ea typeface="Meiryo UI" panose="020B0604030504040204" pitchFamily="50" charset="-128"/>
              </a:rPr>
              <a:t>人、対象世帯数：</a:t>
            </a:r>
            <a:r>
              <a:rPr lang="en-US" altLang="ja-JP" sz="1100" dirty="0">
                <a:solidFill>
                  <a:schemeClr val="tx1"/>
                </a:solidFill>
                <a:latin typeface="Meiryo UI" panose="020B0604030504040204" pitchFamily="50" charset="-128"/>
                <a:ea typeface="Meiryo UI" panose="020B0604030504040204" pitchFamily="50" charset="-128"/>
              </a:rPr>
              <a:t>8,400</a:t>
            </a:r>
            <a:r>
              <a:rPr lang="ja-JP" altLang="en-US" sz="1100" dirty="0">
                <a:solidFill>
                  <a:schemeClr val="tx1"/>
                </a:solidFill>
                <a:latin typeface="Meiryo UI" panose="020B0604030504040204" pitchFamily="50" charset="-128"/>
                <a:ea typeface="Meiryo UI" panose="020B0604030504040204" pitchFamily="50" charset="-128"/>
              </a:rPr>
              <a:t>世帯</a:t>
            </a:r>
            <a:endParaRPr kumimoji="1" lang="en-US" altLang="ja-JP" sz="1100" i="0" u="none" strike="noStrike" cap="none" normalizeH="0" dirty="0">
              <a:ln>
                <a:noFill/>
              </a:ln>
              <a:solidFill>
                <a:schemeClr val="tx1"/>
              </a:solidFill>
              <a:effectLst/>
              <a:latin typeface="Meiryo UI" panose="020B0604030504040204" pitchFamily="50" charset="-128"/>
              <a:ea typeface="Meiryo UI" panose="020B0604030504040204" pitchFamily="50" charset="-128"/>
            </a:endParaRPr>
          </a:p>
        </p:txBody>
      </p:sp>
      <p:pic>
        <p:nvPicPr>
          <p:cNvPr id="25" name="図 24">
            <a:extLst>
              <a:ext uri="{FF2B5EF4-FFF2-40B4-BE49-F238E27FC236}">
                <a16:creationId xmlns:a16="http://schemas.microsoft.com/office/drawing/2014/main" id="{B170DED6-92B8-C2E4-A60A-A023EE0FEA93}"/>
              </a:ext>
            </a:extLst>
          </p:cNvPr>
          <p:cNvPicPr>
            <a:picLocks noChangeAspect="1"/>
          </p:cNvPicPr>
          <p:nvPr/>
        </p:nvPicPr>
        <p:blipFill rotWithShape="1">
          <a:blip r:embed="rId11">
            <a:extLst>
              <a:ext uri="{BEBA8EAE-BF5A-486C-A8C5-ECC9F3942E4B}">
                <a14:imgProps xmlns:a14="http://schemas.microsoft.com/office/drawing/2010/main">
                  <a14:imgLayer r:embed="rId12">
                    <a14:imgEffect>
                      <a14:sharpenSoften amount="25000"/>
                    </a14:imgEffect>
                    <a14:imgEffect>
                      <a14:brightnessContrast contrast="20000"/>
                    </a14:imgEffect>
                  </a14:imgLayer>
                </a14:imgProps>
              </a:ext>
            </a:extLst>
          </a:blip>
          <a:srcRect l="8157" t="26674" r="57967" b="27290"/>
          <a:stretch/>
        </p:blipFill>
        <p:spPr>
          <a:xfrm>
            <a:off x="2301874" y="6321735"/>
            <a:ext cx="1199241" cy="702298"/>
          </a:xfrm>
          <a:prstGeom prst="rect">
            <a:avLst/>
          </a:prstGeom>
        </p:spPr>
      </p:pic>
      <p:sp>
        <p:nvSpPr>
          <p:cNvPr id="42" name="正方形/長方形 41">
            <a:extLst>
              <a:ext uri="{FF2B5EF4-FFF2-40B4-BE49-F238E27FC236}">
                <a16:creationId xmlns:a16="http://schemas.microsoft.com/office/drawing/2014/main" id="{631413FE-ADCD-7FAE-9CC4-14D0D4E7584A}"/>
              </a:ext>
            </a:extLst>
          </p:cNvPr>
          <p:cNvSpPr/>
          <p:nvPr/>
        </p:nvSpPr>
        <p:spPr bwMode="auto">
          <a:xfrm>
            <a:off x="136075" y="7710392"/>
            <a:ext cx="3428997" cy="922374"/>
          </a:xfrm>
          <a:prstGeom prst="rect">
            <a:avLst/>
          </a:prstGeom>
          <a:solidFill>
            <a:schemeClr val="bg1"/>
          </a:solidFill>
          <a:ln w="19050" cap="flat" cmpd="sng" algn="ctr">
            <a:noFill/>
            <a:prstDash val="solid"/>
            <a:round/>
            <a:headEnd type="none" w="sm" len="sm"/>
            <a:tailEnd type="none" w="sm" len="sm"/>
          </a:ln>
          <a:effectLst/>
        </p:spPr>
        <p:txBody>
          <a:bodyPr vert="horz" wrap="square" lIns="36000" tIns="36000" rIns="0" bIns="36000" numCol="1" rtlCol="0" anchor="t" anchorCtr="0" compatLnSpc="1">
            <a:prstTxWarp prst="textNoShape">
              <a:avLst/>
            </a:prstTxWarp>
          </a:bodyPr>
          <a:lstStyle/>
          <a:p>
            <a:r>
              <a:rPr kumimoji="1" lang="ja-JP" altLang="en-US" sz="1100" i="0" u="none" strike="noStrike" cap="none" normalizeH="0" dirty="0">
                <a:ln>
                  <a:noFill/>
                </a:ln>
                <a:solidFill>
                  <a:schemeClr val="tx1"/>
                </a:solidFill>
                <a:effectLst/>
                <a:latin typeface="Meiryo UI" panose="020B0604030504040204" pitchFamily="50" charset="-128"/>
                <a:ea typeface="Meiryo UI" panose="020B0604030504040204" pitchFamily="50" charset="-128"/>
              </a:rPr>
              <a:t>Ｑ：商品券にした理由とどこで利用可能か？</a:t>
            </a:r>
            <a:endParaRPr kumimoji="1" lang="en-US" altLang="ja-JP" sz="1100" i="0" u="none" strike="noStrike" cap="none" normalizeH="0" dirty="0">
              <a:ln>
                <a:noFill/>
              </a:ln>
              <a:solidFill>
                <a:schemeClr val="tx1"/>
              </a:solidFill>
              <a:effectLst/>
              <a:latin typeface="Meiryo UI" panose="020B0604030504040204" pitchFamily="50" charset="-128"/>
              <a:ea typeface="Meiryo UI" panose="020B0604030504040204" pitchFamily="50" charset="-128"/>
            </a:endParaRPr>
          </a:p>
          <a:p>
            <a:r>
              <a:rPr lang="ja-JP" altLang="en-US" sz="1100" dirty="0">
                <a:solidFill>
                  <a:srgbClr val="FF0000"/>
                </a:solidFill>
                <a:latin typeface="Meiryo UI" panose="020B0604030504040204" pitchFamily="50" charset="-128"/>
                <a:ea typeface="Meiryo UI" panose="020B0604030504040204" pitchFamily="50" charset="-128"/>
              </a:rPr>
              <a:t>Ａ：現金支給は貯蓄などの目的外利用等が懸念される。</a:t>
            </a:r>
            <a:endParaRPr lang="en-US" altLang="ja-JP" sz="1100" dirty="0">
              <a:solidFill>
                <a:srgbClr val="FF0000"/>
              </a:solidFill>
              <a:latin typeface="Meiryo UI" panose="020B0604030504040204" pitchFamily="50" charset="-128"/>
              <a:ea typeface="Meiryo UI" panose="020B0604030504040204" pitchFamily="50" charset="-128"/>
            </a:endParaRPr>
          </a:p>
          <a:p>
            <a:r>
              <a:rPr lang="ja-JP" altLang="en-US" sz="1100" dirty="0">
                <a:solidFill>
                  <a:srgbClr val="FF0000"/>
                </a:solidFill>
                <a:latin typeface="Meiryo UI" panose="020B0604030504040204" pitchFamily="50" charset="-128"/>
                <a:ea typeface="Meiryo UI" panose="020B0604030504040204" pitchFamily="50" charset="-128"/>
              </a:rPr>
              <a:t>　そこで、物価高騰対策として即効性と一定期間の利用を促</a:t>
            </a:r>
            <a:endParaRPr lang="en-US" altLang="ja-JP" sz="1100" dirty="0">
              <a:solidFill>
                <a:srgbClr val="FF0000"/>
              </a:solidFill>
              <a:latin typeface="Meiryo UI" panose="020B0604030504040204" pitchFamily="50" charset="-128"/>
              <a:ea typeface="Meiryo UI" panose="020B0604030504040204" pitchFamily="50" charset="-128"/>
            </a:endParaRPr>
          </a:p>
          <a:p>
            <a:r>
              <a:rPr lang="ja-JP" altLang="en-US" sz="1100" dirty="0">
                <a:solidFill>
                  <a:srgbClr val="FF0000"/>
                </a:solidFill>
                <a:latin typeface="Meiryo UI" panose="020B0604030504040204" pitchFamily="50" charset="-128"/>
                <a:ea typeface="Meiryo UI" panose="020B0604030504040204" pitchFamily="50" charset="-128"/>
              </a:rPr>
              <a:t>　すため。対象の商品券は、市内スーパーやドラッグストアな</a:t>
            </a:r>
            <a:endParaRPr lang="en-US" altLang="ja-JP" sz="1100" dirty="0">
              <a:solidFill>
                <a:srgbClr val="FF0000"/>
              </a:solidFill>
              <a:latin typeface="Meiryo UI" panose="020B0604030504040204" pitchFamily="50" charset="-128"/>
              <a:ea typeface="Meiryo UI" panose="020B0604030504040204" pitchFamily="50" charset="-128"/>
            </a:endParaRPr>
          </a:p>
          <a:p>
            <a:r>
              <a:rPr lang="ja-JP" altLang="en-US" sz="1100" dirty="0">
                <a:solidFill>
                  <a:srgbClr val="FF0000"/>
                </a:solidFill>
                <a:latin typeface="Meiryo UI" panose="020B0604030504040204" pitchFamily="50" charset="-128"/>
                <a:ea typeface="Meiryo UI" panose="020B0604030504040204" pitchFamily="50" charset="-128"/>
              </a:rPr>
              <a:t>　どの</a:t>
            </a:r>
            <a:r>
              <a:rPr lang="en-US" altLang="ja-JP" sz="1100" dirty="0">
                <a:solidFill>
                  <a:srgbClr val="FF0000"/>
                </a:solidFill>
                <a:latin typeface="Meiryo UI" panose="020B0604030504040204" pitchFamily="50" charset="-128"/>
                <a:ea typeface="Meiryo UI" panose="020B0604030504040204" pitchFamily="50" charset="-128"/>
              </a:rPr>
              <a:t>Visa</a:t>
            </a:r>
            <a:r>
              <a:rPr lang="ja-JP" altLang="en-US" sz="1100" dirty="0">
                <a:solidFill>
                  <a:srgbClr val="FF0000"/>
                </a:solidFill>
                <a:latin typeface="Meiryo UI" panose="020B0604030504040204" pitchFamily="50" charset="-128"/>
                <a:ea typeface="Meiryo UI" panose="020B0604030504040204" pitchFamily="50" charset="-128"/>
              </a:rPr>
              <a:t>加盟店やインターネットショッピングで利用可能。</a:t>
            </a:r>
            <a:endParaRPr lang="en-US" altLang="ja-JP" sz="1100" dirty="0">
              <a:solidFill>
                <a:srgbClr val="FF0000"/>
              </a:solidFill>
              <a:latin typeface="Meiryo UI" panose="020B0604030504040204" pitchFamily="50" charset="-128"/>
              <a:ea typeface="Meiryo UI" panose="020B0604030504040204" pitchFamily="50" charset="-128"/>
            </a:endParaRPr>
          </a:p>
        </p:txBody>
      </p:sp>
      <p:sp>
        <p:nvSpPr>
          <p:cNvPr id="18" name="正方形/長方形 17">
            <a:extLst>
              <a:ext uri="{FF2B5EF4-FFF2-40B4-BE49-F238E27FC236}">
                <a16:creationId xmlns:a16="http://schemas.microsoft.com/office/drawing/2014/main" id="{7E581AC9-844D-18D9-6BDE-802CFAA64F44}"/>
              </a:ext>
            </a:extLst>
          </p:cNvPr>
          <p:cNvSpPr/>
          <p:nvPr/>
        </p:nvSpPr>
        <p:spPr bwMode="auto">
          <a:xfrm>
            <a:off x="3674534" y="6242823"/>
            <a:ext cx="3354110" cy="906230"/>
          </a:xfrm>
          <a:prstGeom prst="rect">
            <a:avLst/>
          </a:prstGeom>
          <a:noFill/>
          <a:ln w="19050" cap="flat" cmpd="sng" algn="ctr">
            <a:noFill/>
            <a:prstDash val="solid"/>
            <a:round/>
            <a:headEnd type="none" w="sm" len="sm"/>
            <a:tailEnd type="none" w="sm" len="sm"/>
          </a:ln>
          <a:effectLst/>
        </p:spPr>
        <p:txBody>
          <a:bodyPr vert="horz" wrap="square" lIns="36000" tIns="36000" rIns="0" bIns="36000" numCol="1" rtlCol="0" anchor="t" anchorCtr="0" compatLnSpc="1">
            <a:prstTxWarp prst="textNoShape">
              <a:avLst/>
            </a:prstTxWarp>
          </a:bodyPr>
          <a:lstStyle/>
          <a:p>
            <a:r>
              <a:rPr lang="en-US" altLang="ja-JP" sz="1100" dirty="0">
                <a:solidFill>
                  <a:schemeClr val="tx1"/>
                </a:solidFill>
                <a:latin typeface="Meiryo UI" panose="020B0604030504040204" pitchFamily="50" charset="-128"/>
                <a:ea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rPr>
              <a:t>四神像に関して</a:t>
            </a:r>
            <a:r>
              <a:rPr lang="en-US" altLang="ja-JP" sz="1100" dirty="0">
                <a:solidFill>
                  <a:schemeClr val="tx1"/>
                </a:solidFill>
                <a:latin typeface="Meiryo UI" panose="020B0604030504040204" pitchFamily="50" charset="-128"/>
                <a:ea typeface="Meiryo UI" panose="020B0604030504040204" pitchFamily="50" charset="-128"/>
              </a:rPr>
              <a:t>】</a:t>
            </a:r>
          </a:p>
          <a:p>
            <a:r>
              <a:rPr lang="ja-JP" altLang="en-US" sz="1100" dirty="0">
                <a:solidFill>
                  <a:schemeClr val="tx1"/>
                </a:solidFill>
                <a:latin typeface="Meiryo UI" panose="020B0604030504040204" pitchFamily="50" charset="-128"/>
                <a:ea typeface="Meiryo UI" panose="020B0604030504040204" pitchFamily="50" charset="-128"/>
              </a:rPr>
              <a:t>制作者：神戸峯男氏（現代日本彫刻界の代表作家）</a:t>
            </a:r>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四神は、</a:t>
            </a:r>
            <a:r>
              <a:rPr lang="ja-JP" altLang="en-US" sz="1100" u="sng" dirty="0">
                <a:solidFill>
                  <a:schemeClr val="tx1"/>
                </a:solidFill>
                <a:latin typeface="Meiryo UI" panose="020B0604030504040204" pitchFamily="50" charset="-128"/>
                <a:ea typeface="Meiryo UI" panose="020B0604030504040204" pitchFamily="50" charset="-128"/>
              </a:rPr>
              <a:t>家康公や三河武士の持つ徳を体現</a:t>
            </a:r>
            <a:r>
              <a:rPr lang="ja-JP" altLang="en-US" sz="1100" dirty="0">
                <a:solidFill>
                  <a:schemeClr val="tx1"/>
                </a:solidFill>
                <a:latin typeface="Meiryo UI" panose="020B0604030504040204" pitchFamily="50" charset="-128"/>
                <a:ea typeface="Meiryo UI" panose="020B0604030504040204" pitchFamily="50" charset="-128"/>
              </a:rPr>
              <a:t>したもの。「忍」は</a:t>
            </a:r>
            <a:r>
              <a:rPr lang="ja-JP" altLang="en-US" sz="1100" u="sng" dirty="0">
                <a:solidFill>
                  <a:schemeClr val="tx1"/>
                </a:solidFill>
                <a:latin typeface="Meiryo UI" panose="020B0604030504040204" pitchFamily="50" charset="-128"/>
                <a:ea typeface="Meiryo UI" panose="020B0604030504040204" pitchFamily="50" charset="-128"/>
              </a:rPr>
              <a:t>忍耐</a:t>
            </a:r>
            <a:r>
              <a:rPr lang="ja-JP" altLang="en-US" sz="1100" dirty="0">
                <a:solidFill>
                  <a:schemeClr val="tx1"/>
                </a:solidFill>
                <a:latin typeface="Meiryo UI" panose="020B0604030504040204" pitchFamily="50" charset="-128"/>
                <a:ea typeface="Meiryo UI" panose="020B0604030504040204" pitchFamily="50" charset="-128"/>
              </a:rPr>
              <a:t>、「勇」は</a:t>
            </a:r>
            <a:r>
              <a:rPr lang="ja-JP" altLang="en-US" sz="1100" u="sng" dirty="0">
                <a:solidFill>
                  <a:schemeClr val="tx1"/>
                </a:solidFill>
                <a:latin typeface="Meiryo UI" panose="020B0604030504040204" pitchFamily="50" charset="-128"/>
                <a:ea typeface="Meiryo UI" panose="020B0604030504040204" pitchFamily="50" charset="-128"/>
              </a:rPr>
              <a:t>勇気</a:t>
            </a:r>
            <a:r>
              <a:rPr lang="ja-JP" altLang="en-US" sz="1100" dirty="0">
                <a:solidFill>
                  <a:schemeClr val="tx1"/>
                </a:solidFill>
                <a:latin typeface="Meiryo UI" panose="020B0604030504040204" pitchFamily="50" charset="-128"/>
                <a:ea typeface="Meiryo UI" panose="020B0604030504040204" pitchFamily="50" charset="-128"/>
              </a:rPr>
              <a:t>、「慈」は</a:t>
            </a:r>
            <a:r>
              <a:rPr lang="ja-JP" altLang="en-US" sz="1100" u="sng" dirty="0">
                <a:solidFill>
                  <a:schemeClr val="tx1"/>
                </a:solidFill>
                <a:latin typeface="Meiryo UI" panose="020B0604030504040204" pitchFamily="50" charset="-128"/>
                <a:ea typeface="Meiryo UI" panose="020B0604030504040204" pitchFamily="50" charset="-128"/>
              </a:rPr>
              <a:t>人からの信頼</a:t>
            </a:r>
            <a:r>
              <a:rPr lang="ja-JP" altLang="en-US" sz="1100" dirty="0">
                <a:solidFill>
                  <a:schemeClr val="tx1"/>
                </a:solidFill>
                <a:latin typeface="Meiryo UI" panose="020B0604030504040204" pitchFamily="50" charset="-128"/>
                <a:ea typeface="Meiryo UI" panose="020B0604030504040204" pitchFamily="50" charset="-128"/>
              </a:rPr>
              <a:t>、「智」は</a:t>
            </a:r>
            <a:r>
              <a:rPr lang="ja-JP" altLang="en-US" sz="1100" u="sng" dirty="0">
                <a:solidFill>
                  <a:schemeClr val="tx1"/>
                </a:solidFill>
                <a:latin typeface="Meiryo UI" panose="020B0604030504040204" pitchFamily="50" charset="-128"/>
                <a:ea typeface="Meiryo UI" panose="020B0604030504040204" pitchFamily="50" charset="-128"/>
              </a:rPr>
              <a:t>知恵</a:t>
            </a:r>
            <a:r>
              <a:rPr lang="ja-JP" altLang="en-US" sz="1100" dirty="0">
                <a:solidFill>
                  <a:schemeClr val="tx1"/>
                </a:solidFill>
                <a:latin typeface="Meiryo UI" panose="020B0604030504040204" pitchFamily="50" charset="-128"/>
                <a:ea typeface="Meiryo UI" panose="020B0604030504040204" pitchFamily="50" charset="-128"/>
              </a:rPr>
              <a:t>を象徴するもの。</a:t>
            </a:r>
            <a:endParaRPr lang="en-US" altLang="ja-JP" sz="1100" dirty="0">
              <a:solidFill>
                <a:schemeClr val="tx1"/>
              </a:solidFill>
              <a:latin typeface="Meiryo UI" panose="020B0604030504040204" pitchFamily="50" charset="-128"/>
              <a:ea typeface="Meiryo UI" panose="020B0604030504040204" pitchFamily="50" charset="-128"/>
            </a:endParaRPr>
          </a:p>
        </p:txBody>
      </p:sp>
      <p:grpSp>
        <p:nvGrpSpPr>
          <p:cNvPr id="44" name="グループ化 43">
            <a:extLst>
              <a:ext uri="{FF2B5EF4-FFF2-40B4-BE49-F238E27FC236}">
                <a16:creationId xmlns:a16="http://schemas.microsoft.com/office/drawing/2014/main" id="{BCC76A54-4277-E0FC-F883-377620A30974}"/>
              </a:ext>
            </a:extLst>
          </p:cNvPr>
          <p:cNvGrpSpPr/>
          <p:nvPr/>
        </p:nvGrpSpPr>
        <p:grpSpPr>
          <a:xfrm>
            <a:off x="4679215" y="7095972"/>
            <a:ext cx="1202344" cy="1533045"/>
            <a:chOff x="4745890" y="7095972"/>
            <a:chExt cx="1202344" cy="1533045"/>
          </a:xfrm>
        </p:grpSpPr>
        <p:pic>
          <p:nvPicPr>
            <p:cNvPr id="6" name="図 5">
              <a:extLst>
                <a:ext uri="{FF2B5EF4-FFF2-40B4-BE49-F238E27FC236}">
                  <a16:creationId xmlns:a16="http://schemas.microsoft.com/office/drawing/2014/main" id="{F8BB13F6-C33E-CCBD-6D2A-244726B3DEBC}"/>
                </a:ext>
              </a:extLst>
            </p:cNvPr>
            <p:cNvPicPr>
              <a:picLocks noChangeAspect="1"/>
            </p:cNvPicPr>
            <p:nvPr/>
          </p:nvPicPr>
          <p:blipFill rotWithShape="1">
            <a:blip r:embed="rId13">
              <a:extLst>
                <a:ext uri="{BEBA8EAE-BF5A-486C-A8C5-ECC9F3942E4B}">
                  <a14:imgProps xmlns:a14="http://schemas.microsoft.com/office/drawing/2010/main">
                    <a14:imgLayer r:embed="rId14">
                      <a14:imgEffect>
                        <a14:sharpenSoften amount="25000"/>
                      </a14:imgEffect>
                      <a14:imgEffect>
                        <a14:brightnessContrast contrast="20000"/>
                      </a14:imgEffect>
                    </a14:imgLayer>
                  </a14:imgProps>
                </a:ext>
              </a:extLst>
            </a:blip>
            <a:srcRect l="5233" t="8153" r="5983" b="6978"/>
            <a:stretch/>
          </p:blipFill>
          <p:spPr>
            <a:xfrm>
              <a:off x="4745890" y="7095972"/>
              <a:ext cx="1202344" cy="1533045"/>
            </a:xfrm>
            <a:prstGeom prst="rect">
              <a:avLst/>
            </a:prstGeom>
          </p:spPr>
        </p:pic>
        <p:sp>
          <p:nvSpPr>
            <p:cNvPr id="31" name="四角形: 角を丸くする 30">
              <a:extLst>
                <a:ext uri="{FF2B5EF4-FFF2-40B4-BE49-F238E27FC236}">
                  <a16:creationId xmlns:a16="http://schemas.microsoft.com/office/drawing/2014/main" id="{90E1F10A-74A9-49A9-AC0B-01C73D7000D5}"/>
                </a:ext>
              </a:extLst>
            </p:cNvPr>
            <p:cNvSpPr/>
            <p:nvPr/>
          </p:nvSpPr>
          <p:spPr bwMode="auto">
            <a:xfrm>
              <a:off x="4927419" y="7877175"/>
              <a:ext cx="127637" cy="488899"/>
            </a:xfrm>
            <a:prstGeom prst="roundRect">
              <a:avLst/>
            </a:prstGeom>
            <a:solidFill>
              <a:schemeClr val="bg1">
                <a:lumMod val="95000"/>
              </a:schemeClr>
            </a:solidFill>
            <a:ln w="28575" cap="flat" cmpd="sng" algn="ctr">
              <a:solidFill>
                <a:srgbClr val="FFFF00"/>
              </a:solidFill>
              <a:prstDash val="sysDot"/>
              <a:round/>
              <a:headEnd type="none" w="sm" len="sm"/>
              <a:tailEnd type="none" w="sm" len="sm"/>
            </a:ln>
            <a:effectLst/>
          </p:spPr>
          <p:txBody>
            <a:bodyPr vert="horz" wrap="square" lIns="36000" tIns="36000" rIns="36000" bIns="36000" numCol="1" rtlCol="0" anchor="ctr" anchorCtr="0" compatLnSpc="1">
              <a:prstTxWarp prst="textNoShape">
                <a:avLst/>
              </a:prstTxWarp>
            </a:bodyPr>
            <a:lstStyle/>
            <a:p>
              <a:pPr algn="ctr"/>
              <a:endParaRPr kumimoji="1" lang="ja-JP" altLang="en-US" sz="1100" b="1" i="0" u="none" strike="noStrike" cap="none" normalizeH="0" dirty="0">
                <a:ln>
                  <a:noFill/>
                </a:ln>
                <a:solidFill>
                  <a:schemeClr val="tx1"/>
                </a:solidFill>
                <a:effectLst/>
                <a:latin typeface="HGP創英ﾌﾟﾚｾﾞﾝｽEB" panose="02020800000000000000" pitchFamily="18" charset="-128"/>
                <a:ea typeface="HGP創英ﾌﾟﾚｾﾞﾝｽEB" panose="02020800000000000000" pitchFamily="18" charset="-128"/>
              </a:endParaRPr>
            </a:p>
          </p:txBody>
        </p:sp>
        <p:sp>
          <p:nvSpPr>
            <p:cNvPr id="33" name="四角形: 角を丸くする 32">
              <a:extLst>
                <a:ext uri="{FF2B5EF4-FFF2-40B4-BE49-F238E27FC236}">
                  <a16:creationId xmlns:a16="http://schemas.microsoft.com/office/drawing/2014/main" id="{1E264262-456C-D944-B203-2366664E8FCB}"/>
                </a:ext>
              </a:extLst>
            </p:cNvPr>
            <p:cNvSpPr/>
            <p:nvPr/>
          </p:nvSpPr>
          <p:spPr bwMode="auto">
            <a:xfrm>
              <a:off x="5695633" y="7877175"/>
              <a:ext cx="127637" cy="488899"/>
            </a:xfrm>
            <a:prstGeom prst="roundRect">
              <a:avLst/>
            </a:prstGeom>
            <a:solidFill>
              <a:schemeClr val="bg1">
                <a:lumMod val="95000"/>
              </a:schemeClr>
            </a:solidFill>
            <a:ln w="28575" cap="flat" cmpd="sng" algn="ctr">
              <a:solidFill>
                <a:srgbClr val="FFFF00"/>
              </a:solidFill>
              <a:prstDash val="sysDot"/>
              <a:round/>
              <a:headEnd type="none" w="sm" len="sm"/>
              <a:tailEnd type="none" w="sm" len="sm"/>
            </a:ln>
            <a:effectLst/>
          </p:spPr>
          <p:txBody>
            <a:bodyPr vert="horz" wrap="square" lIns="36000" tIns="36000" rIns="36000" bIns="36000" numCol="1" rtlCol="0" anchor="ctr" anchorCtr="0" compatLnSpc="1">
              <a:prstTxWarp prst="textNoShape">
                <a:avLst/>
              </a:prstTxWarp>
            </a:bodyPr>
            <a:lstStyle/>
            <a:p>
              <a:pPr algn="ctr"/>
              <a:endParaRPr kumimoji="1" lang="ja-JP" altLang="en-US" sz="1100" b="1" i="0" u="none" strike="noStrike" cap="none" normalizeH="0" dirty="0">
                <a:ln>
                  <a:noFill/>
                </a:ln>
                <a:solidFill>
                  <a:schemeClr val="tx1"/>
                </a:solidFill>
                <a:effectLst/>
                <a:latin typeface="HGP創英ﾌﾟﾚｾﾞﾝｽEB" panose="02020800000000000000" pitchFamily="18" charset="-128"/>
                <a:ea typeface="HGP創英ﾌﾟﾚｾﾞﾝｽEB" panose="02020800000000000000" pitchFamily="18" charset="-128"/>
              </a:endParaRPr>
            </a:p>
          </p:txBody>
        </p:sp>
      </p:grpSp>
      <p:cxnSp>
        <p:nvCxnSpPr>
          <p:cNvPr id="37" name="直線矢印コネクタ 36">
            <a:extLst>
              <a:ext uri="{FF2B5EF4-FFF2-40B4-BE49-F238E27FC236}">
                <a16:creationId xmlns:a16="http://schemas.microsoft.com/office/drawing/2014/main" id="{A9D6FBDD-749F-DA89-303A-0419CB5061FD}"/>
              </a:ext>
            </a:extLst>
          </p:cNvPr>
          <p:cNvCxnSpPr>
            <a:cxnSpLocks/>
          </p:cNvCxnSpPr>
          <p:nvPr/>
        </p:nvCxnSpPr>
        <p:spPr bwMode="auto">
          <a:xfrm>
            <a:off x="4557691" y="8059539"/>
            <a:ext cx="371455" cy="0"/>
          </a:xfrm>
          <a:prstGeom prst="straightConnector1">
            <a:avLst/>
          </a:prstGeom>
          <a:solidFill>
            <a:schemeClr val="bg1"/>
          </a:solidFill>
          <a:ln w="25400" cap="flat" cmpd="sng" algn="ctr">
            <a:solidFill>
              <a:schemeClr val="accent5">
                <a:lumMod val="75000"/>
              </a:schemeClr>
            </a:solidFill>
            <a:prstDash val="solid"/>
            <a:round/>
            <a:headEnd type="none" w="sm" len="sm"/>
            <a:tailEnd type="triangle"/>
          </a:ln>
          <a:effectLst/>
        </p:spPr>
      </p:cxnSp>
      <p:cxnSp>
        <p:nvCxnSpPr>
          <p:cNvPr id="38" name="直線矢印コネクタ 37">
            <a:extLst>
              <a:ext uri="{FF2B5EF4-FFF2-40B4-BE49-F238E27FC236}">
                <a16:creationId xmlns:a16="http://schemas.microsoft.com/office/drawing/2014/main" id="{426F9511-0223-45D9-C495-13124FBB8FA6}"/>
              </a:ext>
            </a:extLst>
          </p:cNvPr>
          <p:cNvCxnSpPr>
            <a:cxnSpLocks/>
          </p:cNvCxnSpPr>
          <p:nvPr/>
        </p:nvCxnSpPr>
        <p:spPr bwMode="auto">
          <a:xfrm flipH="1">
            <a:off x="5715000" y="8050014"/>
            <a:ext cx="361800" cy="0"/>
          </a:xfrm>
          <a:prstGeom prst="straightConnector1">
            <a:avLst/>
          </a:prstGeom>
          <a:solidFill>
            <a:schemeClr val="bg1"/>
          </a:solidFill>
          <a:ln w="25400" cap="flat" cmpd="sng" algn="ctr">
            <a:solidFill>
              <a:schemeClr val="accent5">
                <a:lumMod val="75000"/>
              </a:schemeClr>
            </a:solidFill>
            <a:prstDash val="solid"/>
            <a:round/>
            <a:headEnd type="none" w="sm" len="sm"/>
            <a:tailEnd type="triangle"/>
          </a:ln>
          <a:effectLst/>
        </p:spPr>
      </p:cxnSp>
      <p:cxnSp>
        <p:nvCxnSpPr>
          <p:cNvPr id="46" name="直線矢印コネクタ 45">
            <a:extLst>
              <a:ext uri="{FF2B5EF4-FFF2-40B4-BE49-F238E27FC236}">
                <a16:creationId xmlns:a16="http://schemas.microsoft.com/office/drawing/2014/main" id="{03FDFFD2-2DAA-0F74-37F4-C5B970AF8F6D}"/>
              </a:ext>
            </a:extLst>
          </p:cNvPr>
          <p:cNvCxnSpPr>
            <a:cxnSpLocks/>
            <a:stCxn id="56" idx="3"/>
          </p:cNvCxnSpPr>
          <p:nvPr/>
        </p:nvCxnSpPr>
        <p:spPr bwMode="auto">
          <a:xfrm flipV="1">
            <a:off x="4119906" y="8210943"/>
            <a:ext cx="809240" cy="262388"/>
          </a:xfrm>
          <a:prstGeom prst="straightConnector1">
            <a:avLst/>
          </a:prstGeom>
          <a:solidFill>
            <a:schemeClr val="bg1"/>
          </a:solidFill>
          <a:ln w="25400" cap="flat" cmpd="sng" algn="ctr">
            <a:solidFill>
              <a:schemeClr val="accent5">
                <a:lumMod val="75000"/>
              </a:schemeClr>
            </a:solidFill>
            <a:prstDash val="solid"/>
            <a:round/>
            <a:headEnd type="none" w="sm" len="sm"/>
            <a:tailEnd type="triangle"/>
          </a:ln>
          <a:effectLst/>
        </p:spPr>
      </p:cxnSp>
      <p:cxnSp>
        <p:nvCxnSpPr>
          <p:cNvPr id="50" name="直線矢印コネクタ 49">
            <a:extLst>
              <a:ext uri="{FF2B5EF4-FFF2-40B4-BE49-F238E27FC236}">
                <a16:creationId xmlns:a16="http://schemas.microsoft.com/office/drawing/2014/main" id="{1FF8F464-0245-0AE7-DC84-A77443784C53}"/>
              </a:ext>
            </a:extLst>
          </p:cNvPr>
          <p:cNvCxnSpPr>
            <a:cxnSpLocks/>
          </p:cNvCxnSpPr>
          <p:nvPr/>
        </p:nvCxnSpPr>
        <p:spPr bwMode="auto">
          <a:xfrm flipH="1" flipV="1">
            <a:off x="5715000" y="8150457"/>
            <a:ext cx="768521" cy="364893"/>
          </a:xfrm>
          <a:prstGeom prst="straightConnector1">
            <a:avLst/>
          </a:prstGeom>
          <a:solidFill>
            <a:schemeClr val="bg1"/>
          </a:solidFill>
          <a:ln w="25400" cap="flat" cmpd="sng" algn="ctr">
            <a:solidFill>
              <a:schemeClr val="accent5">
                <a:lumMod val="75000"/>
              </a:schemeClr>
            </a:solidFill>
            <a:prstDash val="solid"/>
            <a:round/>
            <a:headEnd type="none" w="sm" len="sm"/>
            <a:tailEnd type="triangle"/>
          </a:ln>
          <a:effectLst/>
        </p:spPr>
      </p:cxnSp>
      <p:sp>
        <p:nvSpPr>
          <p:cNvPr id="53" name="テキスト ボックス 52">
            <a:extLst>
              <a:ext uri="{FF2B5EF4-FFF2-40B4-BE49-F238E27FC236}">
                <a16:creationId xmlns:a16="http://schemas.microsoft.com/office/drawing/2014/main" id="{56D48E54-5909-EC89-7FBA-230054FBE07E}"/>
              </a:ext>
            </a:extLst>
          </p:cNvPr>
          <p:cNvSpPr txBox="1"/>
          <p:nvPr/>
        </p:nvSpPr>
        <p:spPr>
          <a:xfrm>
            <a:off x="4707790" y="8420100"/>
            <a:ext cx="1283435" cy="246221"/>
          </a:xfrm>
          <a:prstGeom prst="rect">
            <a:avLst/>
          </a:prstGeom>
          <a:noFill/>
        </p:spPr>
        <p:txBody>
          <a:bodyPr wrap="square" rtlCol="0">
            <a:spAutoFit/>
          </a:bodyPr>
          <a:lstStyle/>
          <a:p>
            <a:r>
              <a:rPr kumimoji="1" lang="ja-JP" altLang="en-US" sz="1000" dirty="0">
                <a:solidFill>
                  <a:schemeClr val="bg1"/>
                </a:solidFill>
                <a:latin typeface="Microsoft New Tai Lue" panose="020B0502040204020203" pitchFamily="34" charset="0"/>
                <a:cs typeface="Microsoft New Tai Lue" panose="020B0502040204020203" pitchFamily="34" charset="0"/>
              </a:rPr>
              <a:t>台座の四隅に設置</a:t>
            </a:r>
          </a:p>
        </p:txBody>
      </p:sp>
      <p:sp>
        <p:nvSpPr>
          <p:cNvPr id="54" name="テキスト ボックス 53">
            <a:extLst>
              <a:ext uri="{FF2B5EF4-FFF2-40B4-BE49-F238E27FC236}">
                <a16:creationId xmlns:a16="http://schemas.microsoft.com/office/drawing/2014/main" id="{77945D63-425B-7583-B53C-4150DDE96632}"/>
              </a:ext>
            </a:extLst>
          </p:cNvPr>
          <p:cNvSpPr txBox="1"/>
          <p:nvPr/>
        </p:nvSpPr>
        <p:spPr>
          <a:xfrm>
            <a:off x="4225331" y="7896225"/>
            <a:ext cx="360572" cy="276999"/>
          </a:xfrm>
          <a:prstGeom prst="rect">
            <a:avLst/>
          </a:prstGeom>
          <a:noFill/>
        </p:spPr>
        <p:txBody>
          <a:bodyPr wrap="square" rtlCol="0">
            <a:spAutoFit/>
          </a:bodyPr>
          <a:lstStyle/>
          <a:p>
            <a:pPr algn="ctr"/>
            <a:r>
              <a:rPr lang="ja-JP" altLang="en-US" b="1" dirty="0">
                <a:solidFill>
                  <a:schemeClr val="bg1"/>
                </a:solidFill>
                <a:latin typeface="Microsoft New Tai Lue" panose="020B0502040204020203" pitchFamily="34" charset="0"/>
                <a:cs typeface="Microsoft New Tai Lue" panose="020B0502040204020203" pitchFamily="34" charset="0"/>
              </a:rPr>
              <a:t>忍</a:t>
            </a:r>
            <a:endParaRPr kumimoji="1" lang="ja-JP" altLang="en-US" b="1" dirty="0">
              <a:solidFill>
                <a:schemeClr val="bg1"/>
              </a:solidFill>
              <a:latin typeface="Microsoft New Tai Lue" panose="020B0502040204020203" pitchFamily="34" charset="0"/>
              <a:cs typeface="Microsoft New Tai Lue" panose="020B0502040204020203" pitchFamily="34" charset="0"/>
            </a:endParaRPr>
          </a:p>
        </p:txBody>
      </p:sp>
      <p:sp>
        <p:nvSpPr>
          <p:cNvPr id="55" name="テキスト ボックス 54">
            <a:extLst>
              <a:ext uri="{FF2B5EF4-FFF2-40B4-BE49-F238E27FC236}">
                <a16:creationId xmlns:a16="http://schemas.microsoft.com/office/drawing/2014/main" id="{77E634C8-3880-AC70-0497-CDA15143CE41}"/>
              </a:ext>
            </a:extLst>
          </p:cNvPr>
          <p:cNvSpPr txBox="1"/>
          <p:nvPr/>
        </p:nvSpPr>
        <p:spPr>
          <a:xfrm>
            <a:off x="6055763" y="7896225"/>
            <a:ext cx="360572" cy="276999"/>
          </a:xfrm>
          <a:prstGeom prst="rect">
            <a:avLst/>
          </a:prstGeom>
          <a:noFill/>
        </p:spPr>
        <p:txBody>
          <a:bodyPr wrap="square" rtlCol="0">
            <a:spAutoFit/>
          </a:bodyPr>
          <a:lstStyle/>
          <a:p>
            <a:pPr algn="ctr"/>
            <a:r>
              <a:rPr kumimoji="1" lang="ja-JP" altLang="en-US" b="1" dirty="0">
                <a:solidFill>
                  <a:schemeClr val="bg1"/>
                </a:solidFill>
                <a:latin typeface="Microsoft New Tai Lue" panose="020B0502040204020203" pitchFamily="34" charset="0"/>
                <a:cs typeface="Microsoft New Tai Lue" panose="020B0502040204020203" pitchFamily="34" charset="0"/>
              </a:rPr>
              <a:t>慈</a:t>
            </a:r>
          </a:p>
        </p:txBody>
      </p:sp>
      <p:sp>
        <p:nvSpPr>
          <p:cNvPr id="56" name="テキスト ボックス 55">
            <a:extLst>
              <a:ext uri="{FF2B5EF4-FFF2-40B4-BE49-F238E27FC236}">
                <a16:creationId xmlns:a16="http://schemas.microsoft.com/office/drawing/2014/main" id="{A9F78D7D-1130-115F-1BB8-46E51FB3DC64}"/>
              </a:ext>
            </a:extLst>
          </p:cNvPr>
          <p:cNvSpPr txBox="1"/>
          <p:nvPr/>
        </p:nvSpPr>
        <p:spPr>
          <a:xfrm>
            <a:off x="3759334" y="8334831"/>
            <a:ext cx="360572" cy="276999"/>
          </a:xfrm>
          <a:prstGeom prst="rect">
            <a:avLst/>
          </a:prstGeom>
          <a:noFill/>
        </p:spPr>
        <p:txBody>
          <a:bodyPr wrap="square" rtlCol="0">
            <a:spAutoFit/>
          </a:bodyPr>
          <a:lstStyle/>
          <a:p>
            <a:pPr algn="ctr"/>
            <a:r>
              <a:rPr kumimoji="1" lang="ja-JP" altLang="en-US" b="1" dirty="0">
                <a:solidFill>
                  <a:schemeClr val="bg1"/>
                </a:solidFill>
                <a:latin typeface="Microsoft New Tai Lue" panose="020B0502040204020203" pitchFamily="34" charset="0"/>
                <a:cs typeface="Microsoft New Tai Lue" panose="020B0502040204020203" pitchFamily="34" charset="0"/>
              </a:rPr>
              <a:t>勇</a:t>
            </a:r>
          </a:p>
        </p:txBody>
      </p:sp>
      <p:sp>
        <p:nvSpPr>
          <p:cNvPr id="58" name="テキスト ボックス 57">
            <a:extLst>
              <a:ext uri="{FF2B5EF4-FFF2-40B4-BE49-F238E27FC236}">
                <a16:creationId xmlns:a16="http://schemas.microsoft.com/office/drawing/2014/main" id="{A7AFDDEB-E4F3-4C9C-6D4B-D32E4FBD7C73}"/>
              </a:ext>
            </a:extLst>
          </p:cNvPr>
          <p:cNvSpPr txBox="1"/>
          <p:nvPr/>
        </p:nvSpPr>
        <p:spPr>
          <a:xfrm>
            <a:off x="6513563" y="8372475"/>
            <a:ext cx="360572" cy="276999"/>
          </a:xfrm>
          <a:prstGeom prst="rect">
            <a:avLst/>
          </a:prstGeom>
          <a:noFill/>
        </p:spPr>
        <p:txBody>
          <a:bodyPr wrap="square" rtlCol="0">
            <a:spAutoFit/>
          </a:bodyPr>
          <a:lstStyle/>
          <a:p>
            <a:pPr algn="ctr"/>
            <a:r>
              <a:rPr lang="ja-JP" altLang="en-US" b="1" dirty="0">
                <a:solidFill>
                  <a:schemeClr val="bg1"/>
                </a:solidFill>
                <a:latin typeface="Microsoft New Tai Lue" panose="020B0502040204020203" pitchFamily="34" charset="0"/>
                <a:cs typeface="Microsoft New Tai Lue" panose="020B0502040204020203" pitchFamily="34" charset="0"/>
              </a:rPr>
              <a:t>智</a:t>
            </a:r>
            <a:endParaRPr kumimoji="1" lang="ja-JP" altLang="en-US" b="1" dirty="0">
              <a:solidFill>
                <a:schemeClr val="bg1"/>
              </a:solidFill>
              <a:latin typeface="Microsoft New Tai Lue" panose="020B0502040204020203" pitchFamily="34" charset="0"/>
              <a:cs typeface="Microsoft New Tai Lue" panose="020B0502040204020203" pitchFamily="34" charset="0"/>
            </a:endParaRPr>
          </a:p>
        </p:txBody>
      </p:sp>
      <p:pic>
        <p:nvPicPr>
          <p:cNvPr id="40" name="図 39" descr="QR コード&#10;&#10;自動的に生成された説明">
            <a:extLst>
              <a:ext uri="{FF2B5EF4-FFF2-40B4-BE49-F238E27FC236}">
                <a16:creationId xmlns:a16="http://schemas.microsoft.com/office/drawing/2014/main" id="{C75DDA3D-B8E0-29E1-54D7-1099679AD7AF}"/>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323348" y="126299"/>
            <a:ext cx="635512" cy="635512"/>
          </a:xfrm>
          <a:prstGeom prst="rect">
            <a:avLst/>
          </a:prstGeom>
        </p:spPr>
      </p:pic>
    </p:spTree>
    <p:extLst>
      <p:ext uri="{BB962C8B-B14F-4D97-AF65-F5344CB8AC3E}">
        <p14:creationId xmlns:p14="http://schemas.microsoft.com/office/powerpoint/2010/main" val="4230524754"/>
      </p:ext>
    </p:extLst>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9050" cap="flat" cmpd="sng" algn="ctr">
          <a:solidFill>
            <a:schemeClr val="accent1"/>
          </a:solidFill>
          <a:prstDash val="solid"/>
          <a:round/>
          <a:headEnd type="none" w="sm" len="sm"/>
          <a:tailEnd type="none" w="sm" len="sm"/>
        </a:ln>
        <a:effectLst/>
      </a:spPr>
      <a:bodyPr vert="horz" wrap="square" lIns="36000" tIns="36000" rIns="36000" bIns="36000" numCol="1" rtlCol="0" anchor="ctr" anchorCtr="0" compatLnSpc="1">
        <a:prstTxWarp prst="textNoShape">
          <a:avLst/>
        </a:prstTxWarp>
      </a:bodyPr>
      <a:lstStyle>
        <a:defPPr>
          <a:defRPr kumimoji="1" sz="1100" b="1" i="0" u="none" strike="noStrike" cap="none" normalizeH="0" dirty="0" smtClean="0">
            <a:ln>
              <a:noFill/>
            </a:ln>
            <a:solidFill>
              <a:schemeClr val="tx1"/>
            </a:solidFill>
            <a:effectLst/>
            <a:latin typeface="HGP創英ﾌﾟﾚｾﾞﾝｽEB" panose="02020800000000000000" pitchFamily="18" charset="-128"/>
            <a:ea typeface="HGP創英ﾌﾟﾚｾﾞﾝｽEB" panose="02020800000000000000" pitchFamily="18" charset="-128"/>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200" b="0" i="0" u="none" strike="noStrike" cap="none" normalizeH="0" baseline="0" smtClean="0">
            <a:ln>
              <a:noFill/>
            </a:ln>
            <a:solidFill>
              <a:schemeClr val="tx1"/>
            </a:solidFill>
            <a:effectLst/>
            <a:latin typeface="Times New Roman" pitchFamily="18" charset="0"/>
            <a:ea typeface="HG丸ｺﾞｼｯｸM-PRO" pitchFamily="50" charset="-128"/>
          </a:defRPr>
        </a:defPPr>
      </a:lstStyle>
    </a:lnDef>
  </a:objectDefaults>
  <a:extraClrSchemeLst>
    <a:extraClrScheme>
      <a:clrScheme name="標準デザイン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標準デザイン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38422</TotalTime>
  <Words>1368</Words>
  <Application>Microsoft Office PowerPoint</Application>
  <PresentationFormat>ユーザー設定</PresentationFormat>
  <Paragraphs>173</Paragraphs>
  <Slides>2</Slides>
  <Notes>2</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vt:i4>
      </vt:variant>
    </vt:vector>
  </HeadingPairs>
  <TitlesOfParts>
    <vt:vector size="12" baseType="lpstr">
      <vt:lpstr>HGP創英ﾌﾟﾚｾﾞﾝｽEB</vt:lpstr>
      <vt:lpstr>HGP創英角ｺﾞｼｯｸUB</vt:lpstr>
      <vt:lpstr>HGS創英角ｺﾞｼｯｸUB</vt:lpstr>
      <vt:lpstr>HGS創英角ﾎﾟｯﾌﾟ体</vt:lpstr>
      <vt:lpstr>HG丸ｺﾞｼｯｸM-PRO</vt:lpstr>
      <vt:lpstr>HG創英ﾌﾟﾚｾﾞﾝｽEB</vt:lpstr>
      <vt:lpstr>Meiryo UI</vt:lpstr>
      <vt:lpstr>Microsoft New Tai Lue</vt:lpstr>
      <vt:lpstr>Times New Roman</vt:lpstr>
      <vt:lpstr>標準デザイン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ｽﾗｲﾄﾞ ﾀｲﾄﾙなし</dc:title>
  <dc:creator>エンジン機器製造２部</dc:creator>
  <cp:lastModifiedBy>英樹 鈴木</cp:lastModifiedBy>
  <cp:revision>2858</cp:revision>
  <cp:lastPrinted>2023-03-21T03:17:47Z</cp:lastPrinted>
  <dcterms:created xsi:type="dcterms:W3CDTF">2000-02-12T07:03:26Z</dcterms:created>
  <dcterms:modified xsi:type="dcterms:W3CDTF">2024-07-02T04:53:10Z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add209e-37c4-4e15-ab1b-f9befe71def1_Enabled">
    <vt:lpwstr>true</vt:lpwstr>
  </property>
  <property fmtid="{D5CDD505-2E9C-101B-9397-08002B2CF9AE}" pid="3" name="MSIP_Label_6add209e-37c4-4e15-ab1b-f9befe71def1_SetDate">
    <vt:lpwstr>2024-03-22T05:07:04Z</vt:lpwstr>
  </property>
  <property fmtid="{D5CDD505-2E9C-101B-9397-08002B2CF9AE}" pid="4" name="MSIP_Label_6add209e-37c4-4e15-ab1b-f9befe71def1_Method">
    <vt:lpwstr>Standard</vt:lpwstr>
  </property>
  <property fmtid="{D5CDD505-2E9C-101B-9397-08002B2CF9AE}" pid="5" name="MSIP_Label_6add209e-37c4-4e15-ab1b-f9befe71def1_Name">
    <vt:lpwstr>G_MIP_Confidential_Exception</vt:lpwstr>
  </property>
  <property fmtid="{D5CDD505-2E9C-101B-9397-08002B2CF9AE}" pid="6" name="MSIP_Label_6add209e-37c4-4e15-ab1b-f9befe71def1_SiteId">
    <vt:lpwstr>69405920-b673-4f7c-8845-e124e9d08af2</vt:lpwstr>
  </property>
  <property fmtid="{D5CDD505-2E9C-101B-9397-08002B2CF9AE}" pid="7" name="MSIP_Label_6add209e-37c4-4e15-ab1b-f9befe71def1_ActionId">
    <vt:lpwstr>536aa340-8076-471a-b64f-c92350ab08a8</vt:lpwstr>
  </property>
  <property fmtid="{D5CDD505-2E9C-101B-9397-08002B2CF9AE}" pid="8" name="MSIP_Label_6add209e-37c4-4e15-ab1b-f9befe71def1_ContentBits">
    <vt:lpwstr>0</vt:lpwstr>
  </property>
</Properties>
</file>